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4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5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5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5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5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5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6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6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6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6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6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6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66.xml" ContentType="application/vnd.openxmlformats-officedocument.presentationml.notesSlide+xml"/>
  <Override PartName="/ppt/tags/tag106.xml" ContentType="application/vnd.openxmlformats-officedocument.presentationml.tags+xml"/>
  <Override PartName="/ppt/notesSlides/notesSlide6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6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72.xml" ContentType="application/vnd.openxmlformats-officedocument.presentationml.notesSlide+xml"/>
  <Override PartName="/ppt/tags/tag114.xml" ContentType="application/vnd.openxmlformats-officedocument.presentationml.tags+xml"/>
  <Override PartName="/ppt/notesSlides/notesSlide73.xml" ContentType="application/vnd.openxmlformats-officedocument.presentationml.notesSlide+xml"/>
  <Override PartName="/ppt/tags/tag115.xml" ContentType="application/vnd.openxmlformats-officedocument.presentationml.tags+xml"/>
  <Override PartName="/ppt/notesSlides/notesSlide74.xml" ContentType="application/vnd.openxmlformats-officedocument.presentationml.notesSlide+xml"/>
  <Override PartName="/ppt/tags/tag116.xml" ContentType="application/vnd.openxmlformats-officedocument.presentationml.tags+xml"/>
  <Override PartName="/ppt/notesSlides/notesSlide75.xml" ContentType="application/vnd.openxmlformats-officedocument.presentationml.notesSlide+xml"/>
  <Override PartName="/ppt/tags/tag117.xml" ContentType="application/vnd.openxmlformats-officedocument.presentationml.tags+xml"/>
  <Override PartName="/ppt/notesSlides/notesSlide76.xml" ContentType="application/vnd.openxmlformats-officedocument.presentationml.notesSlide+xml"/>
  <Override PartName="/ppt/tags/tag118.xml" ContentType="application/vnd.openxmlformats-officedocument.presentationml.tags+xml"/>
  <Override PartName="/ppt/notesSlides/notesSlide77.xml" ContentType="application/vnd.openxmlformats-officedocument.presentationml.notesSlide+xml"/>
  <Override PartName="/ppt/tags/tag119.xml" ContentType="application/vnd.openxmlformats-officedocument.presentationml.tags+xml"/>
  <Override PartName="/ppt/notesSlides/notesSlide78.xml" ContentType="application/vnd.openxmlformats-officedocument.presentationml.notesSlide+xml"/>
  <Override PartName="/ppt/tags/tag120.xml" ContentType="application/vnd.openxmlformats-officedocument.presentationml.tags+xml"/>
  <Override PartName="/ppt/notesSlides/notesSlide79.xml" ContentType="application/vnd.openxmlformats-officedocument.presentationml.notesSlide+xml"/>
  <Override PartName="/ppt/tags/tag121.xml" ContentType="application/vnd.openxmlformats-officedocument.presentationml.tags+xml"/>
  <Override PartName="/ppt/notesSlides/notesSlide80.xml" ContentType="application/vnd.openxmlformats-officedocument.presentationml.notesSlide+xml"/>
  <Override PartName="/ppt/tags/tag122.xml" ContentType="application/vnd.openxmlformats-officedocument.presentationml.tags+xml"/>
  <Override PartName="/ppt/notesSlides/notesSlide81.xml" ContentType="application/vnd.openxmlformats-officedocument.presentationml.notesSlide+xml"/>
  <Override PartName="/ppt/tags/tag123.xml" ContentType="application/vnd.openxmlformats-officedocument.presentationml.tags+xml"/>
  <Override PartName="/ppt/notesSlides/notesSlide82.xml" ContentType="application/vnd.openxmlformats-officedocument.presentationml.notesSlide+xml"/>
  <Override PartName="/ppt/tags/tag124.xml" ContentType="application/vnd.openxmlformats-officedocument.presentationml.tags+xml"/>
  <Override PartName="/ppt/notesSlides/notesSlide83.xml" ContentType="application/vnd.openxmlformats-officedocument.presentationml.notesSlide+xml"/>
  <Override PartName="/ppt/tags/tag125.xml" ContentType="application/vnd.openxmlformats-officedocument.presentationml.tags+xml"/>
  <Override PartName="/ppt/notesSlides/notesSlide84.xml" ContentType="application/vnd.openxmlformats-officedocument.presentationml.notesSlide+xml"/>
  <Override PartName="/ppt/tags/tag126.xml" ContentType="application/vnd.openxmlformats-officedocument.presentationml.tags+xml"/>
  <Override PartName="/ppt/notesSlides/notesSlide85.xml" ContentType="application/vnd.openxmlformats-officedocument.presentationml.notesSlide+xml"/>
  <Override PartName="/ppt/tags/tag127.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128.xml" ContentType="application/vnd.openxmlformats-officedocument.presentationml.tags+xml"/>
  <Override PartName="/ppt/notesSlides/notesSlide88.xml" ContentType="application/vnd.openxmlformats-officedocument.presentationml.notesSlide+xml"/>
  <Override PartName="/ppt/tags/tag129.xml" ContentType="application/vnd.openxmlformats-officedocument.presentationml.tags+xml"/>
  <Override PartName="/ppt/notesSlides/notesSlide89.xml" ContentType="application/vnd.openxmlformats-officedocument.presentationml.notesSlide+xml"/>
  <Override PartName="/ppt/tags/tag130.xml" ContentType="application/vnd.openxmlformats-officedocument.presentationml.tags+xml"/>
  <Override PartName="/ppt/notesSlides/notesSlide90.xml" ContentType="application/vnd.openxmlformats-officedocument.presentationml.notesSlide+xml"/>
  <Override PartName="/ppt/tags/tag131.xml" ContentType="application/vnd.openxmlformats-officedocument.presentationml.tags+xml"/>
  <Override PartName="/ppt/notesSlides/notesSlide91.xml" ContentType="application/vnd.openxmlformats-officedocument.presentationml.notesSlide+xml"/>
  <Override PartName="/ppt/tags/tag132.xml" ContentType="application/vnd.openxmlformats-officedocument.presentationml.tags+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7"/>
  </p:notesMasterIdLst>
  <p:handoutMasterIdLst>
    <p:handoutMasterId r:id="rId98"/>
  </p:handoutMasterIdLst>
  <p:sldIdLst>
    <p:sldId id="259" r:id="rId3"/>
    <p:sldId id="261" r:id="rId4"/>
    <p:sldId id="281" r:id="rId5"/>
    <p:sldId id="282" r:id="rId6"/>
    <p:sldId id="283" r:id="rId7"/>
    <p:sldId id="356" r:id="rId8"/>
    <p:sldId id="284" r:id="rId9"/>
    <p:sldId id="288" r:id="rId10"/>
    <p:sldId id="262" r:id="rId11"/>
    <p:sldId id="354" r:id="rId12"/>
    <p:sldId id="355" r:id="rId13"/>
    <p:sldId id="287" r:id="rId14"/>
    <p:sldId id="286" r:id="rId15"/>
    <p:sldId id="289" r:id="rId16"/>
    <p:sldId id="292" r:id="rId17"/>
    <p:sldId id="293" r:id="rId18"/>
    <p:sldId id="294" r:id="rId19"/>
    <p:sldId id="291" r:id="rId20"/>
    <p:sldId id="366" r:id="rId21"/>
    <p:sldId id="365" r:id="rId22"/>
    <p:sldId id="367" r:id="rId23"/>
    <p:sldId id="364" r:id="rId24"/>
    <p:sldId id="295" r:id="rId25"/>
    <p:sldId id="297" r:id="rId26"/>
    <p:sldId id="298" r:id="rId27"/>
    <p:sldId id="305" r:id="rId28"/>
    <p:sldId id="368" r:id="rId29"/>
    <p:sldId id="308" r:id="rId30"/>
    <p:sldId id="267" r:id="rId31"/>
    <p:sldId id="299" r:id="rId32"/>
    <p:sldId id="269" r:id="rId33"/>
    <p:sldId id="306" r:id="rId34"/>
    <p:sldId id="369" r:id="rId35"/>
    <p:sldId id="270" r:id="rId36"/>
    <p:sldId id="272" r:id="rId37"/>
    <p:sldId id="274" r:id="rId38"/>
    <p:sldId id="370" r:id="rId39"/>
    <p:sldId id="275" r:id="rId40"/>
    <p:sldId id="300" r:id="rId41"/>
    <p:sldId id="307" r:id="rId42"/>
    <p:sldId id="301" r:id="rId43"/>
    <p:sldId id="302" r:id="rId44"/>
    <p:sldId id="303" r:id="rId45"/>
    <p:sldId id="304" r:id="rId46"/>
    <p:sldId id="309" r:id="rId47"/>
    <p:sldId id="310" r:id="rId48"/>
    <p:sldId id="311" r:id="rId49"/>
    <p:sldId id="312" r:id="rId50"/>
    <p:sldId id="313" r:id="rId51"/>
    <p:sldId id="314" r:id="rId52"/>
    <p:sldId id="319" r:id="rId53"/>
    <p:sldId id="315" r:id="rId54"/>
    <p:sldId id="316" r:id="rId55"/>
    <p:sldId id="317" r:id="rId56"/>
    <p:sldId id="320" r:id="rId57"/>
    <p:sldId id="318" r:id="rId58"/>
    <p:sldId id="322" r:id="rId59"/>
    <p:sldId id="323" r:id="rId60"/>
    <p:sldId id="324" r:id="rId61"/>
    <p:sldId id="325" r:id="rId62"/>
    <p:sldId id="326" r:id="rId63"/>
    <p:sldId id="328" r:id="rId64"/>
    <p:sldId id="327" r:id="rId65"/>
    <p:sldId id="329" r:id="rId66"/>
    <p:sldId id="330" r:id="rId67"/>
    <p:sldId id="344" r:id="rId68"/>
    <p:sldId id="345" r:id="rId69"/>
    <p:sldId id="332" r:id="rId70"/>
    <p:sldId id="333" r:id="rId71"/>
    <p:sldId id="334" r:id="rId72"/>
    <p:sldId id="335" r:id="rId73"/>
    <p:sldId id="336" r:id="rId74"/>
    <p:sldId id="337" r:id="rId75"/>
    <p:sldId id="338" r:id="rId76"/>
    <p:sldId id="362" r:id="rId77"/>
    <p:sldId id="339" r:id="rId78"/>
    <p:sldId id="346" r:id="rId79"/>
    <p:sldId id="341" r:id="rId80"/>
    <p:sldId id="347" r:id="rId81"/>
    <p:sldId id="349" r:id="rId82"/>
    <p:sldId id="348" r:id="rId83"/>
    <p:sldId id="343" r:id="rId84"/>
    <p:sldId id="351" r:id="rId85"/>
    <p:sldId id="352" r:id="rId86"/>
    <p:sldId id="350" r:id="rId87"/>
    <p:sldId id="340" r:id="rId88"/>
    <p:sldId id="353" r:id="rId89"/>
    <p:sldId id="371" r:id="rId90"/>
    <p:sldId id="357" r:id="rId91"/>
    <p:sldId id="358" r:id="rId92"/>
    <p:sldId id="359" r:id="rId93"/>
    <p:sldId id="361" r:id="rId94"/>
    <p:sldId id="360" r:id="rId95"/>
    <p:sldId id="363" r:id="rId96"/>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id="{779CC93D-E52E-4D84-901B-11D7331DD495}">
          <p14:sldIdLst>
            <p14:sldId id="259"/>
            <p14:sldId id="261"/>
          </p14:sldIdLst>
        </p14:section>
        <p14:section name="Sommaire" id="{7BAF3F9D-C96A-4B51-8AFD-724BBC97331F}">
          <p14:sldIdLst>
            <p14:sldId id="281"/>
            <p14:sldId id="282"/>
            <p14:sldId id="283"/>
            <p14:sldId id="356"/>
            <p14:sldId id="284"/>
          </p14:sldIdLst>
        </p14:section>
        <p14:section name="Chapitre 1" id="{8463D2F7-E377-4367-A892-3BA21C9D771F}">
          <p14:sldIdLst>
            <p14:sldId id="288"/>
            <p14:sldId id="262"/>
            <p14:sldId id="354"/>
            <p14:sldId id="355"/>
            <p14:sldId id="287"/>
            <p14:sldId id="286"/>
            <p14:sldId id="289"/>
            <p14:sldId id="292"/>
            <p14:sldId id="293"/>
            <p14:sldId id="294"/>
            <p14:sldId id="291"/>
            <p14:sldId id="366"/>
            <p14:sldId id="365"/>
            <p14:sldId id="367"/>
            <p14:sldId id="364"/>
            <p14:sldId id="295"/>
            <p14:sldId id="297"/>
            <p14:sldId id="298"/>
            <p14:sldId id="305"/>
            <p14:sldId id="368"/>
            <p14:sldId id="308"/>
            <p14:sldId id="267"/>
          </p14:sldIdLst>
        </p14:section>
        <p14:section name="Chapitre 2" id="{BAB3A466-96C9-4230-9978-795378D75699}">
          <p14:sldIdLst>
            <p14:sldId id="299"/>
            <p14:sldId id="269"/>
            <p14:sldId id="306"/>
            <p14:sldId id="369"/>
            <p14:sldId id="270"/>
          </p14:sldIdLst>
        </p14:section>
        <p14:section name="Étude de cas" id="{8C0305C9-B152-4FBA-A789-FE1976D53990}">
          <p14:sldIdLst>
            <p14:sldId id="272"/>
            <p14:sldId id="274"/>
            <p14:sldId id="370"/>
          </p14:sldIdLst>
        </p14:section>
        <p14:section name="Conclusion et résumé" id="{790CEF5B-569A-4C2F-BED5-750B08C0E5AD}">
          <p14:sldIdLst>
            <p14:sldId id="275"/>
            <p14:sldId id="300"/>
          </p14:sldIdLst>
        </p14:section>
        <p14:section name="Annexe" id="{3F78B471-41DA-46F2-A8E4-97E471896AB3}">
          <p14:sldIdLst>
            <p14:sldId id="307"/>
            <p14:sldId id="301"/>
            <p14:sldId id="302"/>
            <p14:sldId id="303"/>
            <p14:sldId id="304"/>
            <p14:sldId id="309"/>
            <p14:sldId id="310"/>
            <p14:sldId id="311"/>
            <p14:sldId id="312"/>
            <p14:sldId id="313"/>
            <p14:sldId id="314"/>
            <p14:sldId id="319"/>
            <p14:sldId id="315"/>
            <p14:sldId id="316"/>
            <p14:sldId id="317"/>
            <p14:sldId id="320"/>
            <p14:sldId id="318"/>
            <p14:sldId id="322"/>
            <p14:sldId id="323"/>
            <p14:sldId id="324"/>
            <p14:sldId id="325"/>
            <p14:sldId id="326"/>
            <p14:sldId id="328"/>
            <p14:sldId id="327"/>
            <p14:sldId id="329"/>
            <p14:sldId id="330"/>
            <p14:sldId id="344"/>
            <p14:sldId id="345"/>
            <p14:sldId id="332"/>
            <p14:sldId id="333"/>
            <p14:sldId id="334"/>
            <p14:sldId id="335"/>
            <p14:sldId id="336"/>
            <p14:sldId id="337"/>
            <p14:sldId id="338"/>
            <p14:sldId id="362"/>
            <p14:sldId id="339"/>
            <p14:sldId id="346"/>
            <p14:sldId id="341"/>
            <p14:sldId id="347"/>
            <p14:sldId id="349"/>
            <p14:sldId id="348"/>
            <p14:sldId id="343"/>
            <p14:sldId id="351"/>
            <p14:sldId id="352"/>
            <p14:sldId id="350"/>
            <p14:sldId id="340"/>
            <p14:sldId id="353"/>
            <p14:sldId id="371"/>
            <p14:sldId id="357"/>
            <p14:sldId id="358"/>
            <p14:sldId id="359"/>
            <p14:sldId id="361"/>
            <p14:sldId id="360"/>
            <p14:sldId id="3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8514" autoAdjust="0"/>
  </p:normalViewPr>
  <p:slideViewPr>
    <p:cSldViewPr>
      <p:cViewPr varScale="1">
        <p:scale>
          <a:sx n="53" d="100"/>
          <a:sy n="53" d="100"/>
        </p:scale>
        <p:origin x="-523"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F379F-8406-4DA0-B2DC-23145617F3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FB05D165-3053-40DB-AA51-3E96503D473F}">
      <dgm:prSet/>
      <dgm:spPr/>
      <dgm:t>
        <a:bodyPr/>
        <a:lstStyle/>
        <a:p>
          <a:pPr rtl="0"/>
          <a:r>
            <a:rPr lang="fr-FR" dirty="0" smtClean="0"/>
            <a:t>Principe</a:t>
          </a:r>
          <a:endParaRPr lang="fr-FR" dirty="0"/>
        </a:p>
      </dgm:t>
    </dgm:pt>
    <dgm:pt modelId="{2984153E-FCE0-40FB-BAAE-4AB61BAAC525}" type="parTrans" cxnId="{1FE580AA-487B-4913-8439-512B1CF3BAF7}">
      <dgm:prSet/>
      <dgm:spPr/>
      <dgm:t>
        <a:bodyPr/>
        <a:lstStyle/>
        <a:p>
          <a:endParaRPr lang="fr-FR"/>
        </a:p>
      </dgm:t>
    </dgm:pt>
    <dgm:pt modelId="{13430341-E749-402B-BDE2-DFB7C59B6FA2}" type="sibTrans" cxnId="{1FE580AA-487B-4913-8439-512B1CF3BAF7}">
      <dgm:prSet/>
      <dgm:spPr/>
      <dgm:t>
        <a:bodyPr/>
        <a:lstStyle/>
        <a:p>
          <a:endParaRPr lang="fr-FR"/>
        </a:p>
      </dgm:t>
    </dgm:pt>
    <dgm:pt modelId="{FAC1BE3A-AD90-4D27-9CE4-B44599CC2AFD}">
      <dgm:prSet/>
      <dgm:spPr/>
      <dgm:t>
        <a:bodyPr/>
        <a:lstStyle/>
        <a:p>
          <a:pPr rtl="0"/>
          <a:r>
            <a:rPr lang="fr-FR" dirty="0" smtClean="0"/>
            <a:t>Présentation</a:t>
          </a:r>
          <a:endParaRPr lang="fr-FR" dirty="0"/>
        </a:p>
      </dgm:t>
    </dgm:pt>
    <dgm:pt modelId="{951BFC62-A139-4280-B291-55778050C034}" type="parTrans" cxnId="{3F221A6D-861B-4123-98C2-B95497A84F4C}">
      <dgm:prSet/>
      <dgm:spPr/>
      <dgm:t>
        <a:bodyPr/>
        <a:lstStyle/>
        <a:p>
          <a:endParaRPr lang="fr-FR"/>
        </a:p>
      </dgm:t>
    </dgm:pt>
    <dgm:pt modelId="{838AA35E-32C7-41B3-8D3F-829C1740DF07}" type="sibTrans" cxnId="{3F221A6D-861B-4123-98C2-B95497A84F4C}">
      <dgm:prSet/>
      <dgm:spPr/>
      <dgm:t>
        <a:bodyPr/>
        <a:lstStyle/>
        <a:p>
          <a:endParaRPr lang="fr-FR"/>
        </a:p>
      </dgm:t>
    </dgm:pt>
    <dgm:pt modelId="{C089D840-1763-49BB-8D54-406C9B9EC4E7}">
      <dgm:prSet/>
      <dgm:spPr/>
      <dgm:t>
        <a:bodyPr/>
        <a:lstStyle/>
        <a:p>
          <a:pPr rtl="0"/>
          <a:r>
            <a:rPr lang="fr-FR" smtClean="0"/>
            <a:t>Environnement de développement</a:t>
          </a:r>
          <a:endParaRPr lang="fr-FR"/>
        </a:p>
      </dgm:t>
    </dgm:pt>
    <dgm:pt modelId="{614E0766-9E56-4D3C-A3EE-746E511C3B45}" type="parTrans" cxnId="{E165A88F-7402-4348-A5FF-166E0B896D1C}">
      <dgm:prSet/>
      <dgm:spPr/>
      <dgm:t>
        <a:bodyPr/>
        <a:lstStyle/>
        <a:p>
          <a:endParaRPr lang="fr-FR"/>
        </a:p>
      </dgm:t>
    </dgm:pt>
    <dgm:pt modelId="{631E9E0D-E179-4418-9B7D-CBFDF4445B66}" type="sibTrans" cxnId="{E165A88F-7402-4348-A5FF-166E0B896D1C}">
      <dgm:prSet/>
      <dgm:spPr/>
      <dgm:t>
        <a:bodyPr/>
        <a:lstStyle/>
        <a:p>
          <a:endParaRPr lang="fr-FR"/>
        </a:p>
      </dgm:t>
    </dgm:pt>
    <dgm:pt modelId="{B008B533-3B7F-4D4B-BA12-3FEB124B263A}">
      <dgm:prSet/>
      <dgm:spPr/>
      <dgm:t>
        <a:bodyPr/>
        <a:lstStyle/>
        <a:p>
          <a:pPr rtl="0"/>
          <a:r>
            <a:rPr lang="fr-FR" smtClean="0"/>
            <a:t>L’éditeur et l’interface</a:t>
          </a:r>
          <a:endParaRPr lang="fr-FR"/>
        </a:p>
      </dgm:t>
    </dgm:pt>
    <dgm:pt modelId="{9A61F27C-6DEC-4EFA-B407-BDB8651D1A65}" type="parTrans" cxnId="{8415170D-B1DE-4B0D-B9FA-BFA386652B98}">
      <dgm:prSet/>
      <dgm:spPr/>
      <dgm:t>
        <a:bodyPr/>
        <a:lstStyle/>
        <a:p>
          <a:endParaRPr lang="fr-FR"/>
        </a:p>
      </dgm:t>
    </dgm:pt>
    <dgm:pt modelId="{02E0EA9C-4A5E-4885-8D0B-E1B2C7237183}" type="sibTrans" cxnId="{8415170D-B1DE-4B0D-B9FA-BFA386652B98}">
      <dgm:prSet/>
      <dgm:spPr/>
      <dgm:t>
        <a:bodyPr/>
        <a:lstStyle/>
        <a:p>
          <a:endParaRPr lang="fr-FR"/>
        </a:p>
      </dgm:t>
    </dgm:pt>
    <dgm:pt modelId="{8C2548DA-870B-4D3F-9482-561064EB8EB4}">
      <dgm:prSet/>
      <dgm:spPr/>
      <dgm:t>
        <a:bodyPr/>
        <a:lstStyle/>
        <a:p>
          <a:pPr rtl="0"/>
          <a:r>
            <a:rPr lang="fr-FR" smtClean="0"/>
            <a:t>Les langages</a:t>
          </a:r>
          <a:endParaRPr lang="fr-FR"/>
        </a:p>
      </dgm:t>
    </dgm:pt>
    <dgm:pt modelId="{0CED7235-AA41-4988-B601-9AC10F228EB0}" type="parTrans" cxnId="{7CF4FD22-04CA-485C-9912-C9CCD461F326}">
      <dgm:prSet/>
      <dgm:spPr/>
      <dgm:t>
        <a:bodyPr/>
        <a:lstStyle/>
        <a:p>
          <a:endParaRPr lang="fr-FR"/>
        </a:p>
      </dgm:t>
    </dgm:pt>
    <dgm:pt modelId="{B6AA4FF3-D4F8-4822-82E5-8174CB41E7CB}" type="sibTrans" cxnId="{7CF4FD22-04CA-485C-9912-C9CCD461F326}">
      <dgm:prSet/>
      <dgm:spPr/>
      <dgm:t>
        <a:bodyPr/>
        <a:lstStyle/>
        <a:p>
          <a:endParaRPr lang="fr-FR"/>
        </a:p>
      </dgm:t>
    </dgm:pt>
    <dgm:pt modelId="{2D26EA6D-2C56-423F-BDFF-81A70B7A48F3}">
      <dgm:prSet/>
      <dgm:spPr/>
      <dgm:t>
        <a:bodyPr/>
        <a:lstStyle/>
        <a:p>
          <a:pPr rtl="0"/>
          <a:r>
            <a:rPr lang="fr-FR" smtClean="0"/>
            <a:t>L’interface</a:t>
          </a:r>
          <a:endParaRPr lang="fr-FR"/>
        </a:p>
      </dgm:t>
    </dgm:pt>
    <dgm:pt modelId="{7CFD00E6-56CF-46E0-907C-C60687C10653}" type="parTrans" cxnId="{FA1AF210-F5FF-4B83-B8A5-0D164D2A3E11}">
      <dgm:prSet/>
      <dgm:spPr/>
      <dgm:t>
        <a:bodyPr/>
        <a:lstStyle/>
        <a:p>
          <a:endParaRPr lang="fr-FR"/>
        </a:p>
      </dgm:t>
    </dgm:pt>
    <dgm:pt modelId="{C9882308-E86F-452A-9F86-026AA0139D8A}" type="sibTrans" cxnId="{FA1AF210-F5FF-4B83-B8A5-0D164D2A3E11}">
      <dgm:prSet/>
      <dgm:spPr/>
      <dgm:t>
        <a:bodyPr/>
        <a:lstStyle/>
        <a:p>
          <a:endParaRPr lang="fr-FR"/>
        </a:p>
      </dgm:t>
    </dgm:pt>
    <dgm:pt modelId="{59788595-9426-4622-A4AF-DABEA3FE1890}">
      <dgm:prSet/>
      <dgm:spPr/>
      <dgm:t>
        <a:bodyPr/>
        <a:lstStyle/>
        <a:p>
          <a:pPr rtl="0"/>
          <a:r>
            <a:rPr lang="fr-FR" smtClean="0"/>
            <a:t>Le temps réel</a:t>
          </a:r>
          <a:endParaRPr lang="fr-FR"/>
        </a:p>
      </dgm:t>
    </dgm:pt>
    <dgm:pt modelId="{6C63B321-A14A-4AA8-AAC6-ED551680DBCB}" type="parTrans" cxnId="{4B544FCA-0BEB-4EB0-B720-C36CDBFFAC76}">
      <dgm:prSet/>
      <dgm:spPr/>
      <dgm:t>
        <a:bodyPr/>
        <a:lstStyle/>
        <a:p>
          <a:endParaRPr lang="fr-FR"/>
        </a:p>
      </dgm:t>
    </dgm:pt>
    <dgm:pt modelId="{FE3BD106-F8D4-458A-BA58-E7B9F2972608}" type="sibTrans" cxnId="{4B544FCA-0BEB-4EB0-B720-C36CDBFFAC76}">
      <dgm:prSet/>
      <dgm:spPr/>
      <dgm:t>
        <a:bodyPr/>
        <a:lstStyle/>
        <a:p>
          <a:endParaRPr lang="fr-FR"/>
        </a:p>
      </dgm:t>
    </dgm:pt>
    <dgm:pt modelId="{AAC2C124-7DD8-45CB-8A5D-CAED2395AA45}" type="pres">
      <dgm:prSet presAssocID="{A48F379F-8406-4DA0-B2DC-23145617F323}" presName="Name0" presStyleCnt="0">
        <dgm:presLayoutVars>
          <dgm:dir/>
          <dgm:resizeHandles val="exact"/>
        </dgm:presLayoutVars>
      </dgm:prSet>
      <dgm:spPr/>
      <dgm:t>
        <a:bodyPr/>
        <a:lstStyle/>
        <a:p>
          <a:endParaRPr lang="fr-FR"/>
        </a:p>
      </dgm:t>
    </dgm:pt>
    <dgm:pt modelId="{2CC9E43D-53CB-4368-B0DE-D774118BD55B}" type="pres">
      <dgm:prSet presAssocID="{A48F379F-8406-4DA0-B2DC-23145617F323}" presName="arrow" presStyleLbl="bgShp" presStyleIdx="0" presStyleCnt="1"/>
      <dgm:spPr/>
    </dgm:pt>
    <dgm:pt modelId="{0D19D51B-882B-41B6-9A36-CB4DBFB9222F}" type="pres">
      <dgm:prSet presAssocID="{A48F379F-8406-4DA0-B2DC-23145617F323}" presName="points" presStyleCnt="0"/>
      <dgm:spPr/>
    </dgm:pt>
    <dgm:pt modelId="{8D84CE9B-CD2C-4796-BEBB-C00503370A37}" type="pres">
      <dgm:prSet presAssocID="{FB05D165-3053-40DB-AA51-3E96503D473F}" presName="compositeA" presStyleCnt="0"/>
      <dgm:spPr/>
    </dgm:pt>
    <dgm:pt modelId="{D388BE67-371F-4376-BB68-8CCFFC6B2E36}" type="pres">
      <dgm:prSet presAssocID="{FB05D165-3053-40DB-AA51-3E96503D473F}" presName="textA" presStyleLbl="revTx" presStyleIdx="0" presStyleCnt="3">
        <dgm:presLayoutVars>
          <dgm:bulletEnabled val="1"/>
        </dgm:presLayoutVars>
      </dgm:prSet>
      <dgm:spPr/>
      <dgm:t>
        <a:bodyPr/>
        <a:lstStyle/>
        <a:p>
          <a:endParaRPr lang="fr-FR"/>
        </a:p>
      </dgm:t>
    </dgm:pt>
    <dgm:pt modelId="{FB1F390F-94FB-42FF-858E-C43AB92EB381}" type="pres">
      <dgm:prSet presAssocID="{FB05D165-3053-40DB-AA51-3E96503D473F}" presName="circleA" presStyleLbl="node1" presStyleIdx="0" presStyleCnt="3"/>
      <dgm:spPr/>
    </dgm:pt>
    <dgm:pt modelId="{6558C18D-A6CD-4729-B19D-E6401D3C23AF}" type="pres">
      <dgm:prSet presAssocID="{FB05D165-3053-40DB-AA51-3E96503D473F}" presName="spaceA" presStyleCnt="0"/>
      <dgm:spPr/>
    </dgm:pt>
    <dgm:pt modelId="{ECC4DA5A-E4CB-45A7-9BF8-606170E46EFD}" type="pres">
      <dgm:prSet presAssocID="{13430341-E749-402B-BDE2-DFB7C59B6FA2}" presName="space" presStyleCnt="0"/>
      <dgm:spPr/>
    </dgm:pt>
    <dgm:pt modelId="{135DC7A1-B8B5-415D-886C-DFB4A45AE03D}" type="pres">
      <dgm:prSet presAssocID="{B008B533-3B7F-4D4B-BA12-3FEB124B263A}" presName="compositeB" presStyleCnt="0"/>
      <dgm:spPr/>
    </dgm:pt>
    <dgm:pt modelId="{7BD130D0-DDA1-4ED7-B5D1-A05D4409FA07}" type="pres">
      <dgm:prSet presAssocID="{B008B533-3B7F-4D4B-BA12-3FEB124B263A}" presName="textB" presStyleLbl="revTx" presStyleIdx="1" presStyleCnt="3">
        <dgm:presLayoutVars>
          <dgm:bulletEnabled val="1"/>
        </dgm:presLayoutVars>
      </dgm:prSet>
      <dgm:spPr/>
      <dgm:t>
        <a:bodyPr/>
        <a:lstStyle/>
        <a:p>
          <a:endParaRPr lang="fr-FR"/>
        </a:p>
      </dgm:t>
    </dgm:pt>
    <dgm:pt modelId="{E4E9AE0A-C082-4515-A38C-4A36DB4520A5}" type="pres">
      <dgm:prSet presAssocID="{B008B533-3B7F-4D4B-BA12-3FEB124B263A}" presName="circleB" presStyleLbl="node1" presStyleIdx="1" presStyleCnt="3"/>
      <dgm:spPr/>
    </dgm:pt>
    <dgm:pt modelId="{C8DFE148-683D-40DD-B7FC-A3E643F9EBF8}" type="pres">
      <dgm:prSet presAssocID="{B008B533-3B7F-4D4B-BA12-3FEB124B263A}" presName="spaceB" presStyleCnt="0"/>
      <dgm:spPr/>
    </dgm:pt>
    <dgm:pt modelId="{8925DE64-2851-4D9B-970C-FFE9AEC8C9D1}" type="pres">
      <dgm:prSet presAssocID="{02E0EA9C-4A5E-4885-8D0B-E1B2C7237183}" presName="space" presStyleCnt="0"/>
      <dgm:spPr/>
    </dgm:pt>
    <dgm:pt modelId="{18710802-50FA-41FC-9C2E-DFA7835A1785}" type="pres">
      <dgm:prSet presAssocID="{59788595-9426-4622-A4AF-DABEA3FE1890}" presName="compositeA" presStyleCnt="0"/>
      <dgm:spPr/>
    </dgm:pt>
    <dgm:pt modelId="{64999FFB-C9A4-4F64-B564-E151AD4DD2CA}" type="pres">
      <dgm:prSet presAssocID="{59788595-9426-4622-A4AF-DABEA3FE1890}" presName="textA" presStyleLbl="revTx" presStyleIdx="2" presStyleCnt="3">
        <dgm:presLayoutVars>
          <dgm:bulletEnabled val="1"/>
        </dgm:presLayoutVars>
      </dgm:prSet>
      <dgm:spPr/>
      <dgm:t>
        <a:bodyPr/>
        <a:lstStyle/>
        <a:p>
          <a:endParaRPr lang="fr-FR"/>
        </a:p>
      </dgm:t>
    </dgm:pt>
    <dgm:pt modelId="{4E3C7697-0D92-4E2C-8C0A-1D4ACC956F2E}" type="pres">
      <dgm:prSet presAssocID="{59788595-9426-4622-A4AF-DABEA3FE1890}" presName="circleA" presStyleLbl="node1" presStyleIdx="2" presStyleCnt="3"/>
      <dgm:spPr/>
    </dgm:pt>
    <dgm:pt modelId="{8CF2BC8C-00FF-4970-A13C-DCB29858D0DB}" type="pres">
      <dgm:prSet presAssocID="{59788595-9426-4622-A4AF-DABEA3FE1890}" presName="spaceA" presStyleCnt="0"/>
      <dgm:spPr/>
    </dgm:pt>
  </dgm:ptLst>
  <dgm:cxnLst>
    <dgm:cxn modelId="{FA1AF210-F5FF-4B83-B8A5-0D164D2A3E11}" srcId="{B008B533-3B7F-4D4B-BA12-3FEB124B263A}" destId="{2D26EA6D-2C56-423F-BDFF-81A70B7A48F3}" srcOrd="1" destOrd="0" parTransId="{7CFD00E6-56CF-46E0-907C-C60687C10653}" sibTransId="{C9882308-E86F-452A-9F86-026AA0139D8A}"/>
    <dgm:cxn modelId="{E165A88F-7402-4348-A5FF-166E0B896D1C}" srcId="{FB05D165-3053-40DB-AA51-3E96503D473F}" destId="{C089D840-1763-49BB-8D54-406C9B9EC4E7}" srcOrd="1" destOrd="0" parTransId="{614E0766-9E56-4D3C-A3EE-746E511C3B45}" sibTransId="{631E9E0D-E179-4418-9B7D-CBFDF4445B66}"/>
    <dgm:cxn modelId="{8987687C-A63C-450A-98F4-86DD09244A0A}" type="presOf" srcId="{C089D840-1763-49BB-8D54-406C9B9EC4E7}" destId="{D388BE67-371F-4376-BB68-8CCFFC6B2E36}" srcOrd="0" destOrd="2" presId="urn:microsoft.com/office/officeart/2005/8/layout/hProcess11"/>
    <dgm:cxn modelId="{0C684C0A-1353-4C45-B9D8-F2EEA9623376}" type="presOf" srcId="{FB05D165-3053-40DB-AA51-3E96503D473F}" destId="{D388BE67-371F-4376-BB68-8CCFFC6B2E36}" srcOrd="0" destOrd="0" presId="urn:microsoft.com/office/officeart/2005/8/layout/hProcess11"/>
    <dgm:cxn modelId="{25834843-12A3-456C-8D1D-8F08BDFB188E}" type="presOf" srcId="{A48F379F-8406-4DA0-B2DC-23145617F323}" destId="{AAC2C124-7DD8-45CB-8A5D-CAED2395AA45}" srcOrd="0" destOrd="0" presId="urn:microsoft.com/office/officeart/2005/8/layout/hProcess11"/>
    <dgm:cxn modelId="{1FE580AA-487B-4913-8439-512B1CF3BAF7}" srcId="{A48F379F-8406-4DA0-B2DC-23145617F323}" destId="{FB05D165-3053-40DB-AA51-3E96503D473F}" srcOrd="0" destOrd="0" parTransId="{2984153E-FCE0-40FB-BAAE-4AB61BAAC525}" sibTransId="{13430341-E749-402B-BDE2-DFB7C59B6FA2}"/>
    <dgm:cxn modelId="{C71B38A1-FC4D-4792-9A5A-924E7B1023F8}" type="presOf" srcId="{FAC1BE3A-AD90-4D27-9CE4-B44599CC2AFD}" destId="{D388BE67-371F-4376-BB68-8CCFFC6B2E36}" srcOrd="0" destOrd="1" presId="urn:microsoft.com/office/officeart/2005/8/layout/hProcess11"/>
    <dgm:cxn modelId="{8415170D-B1DE-4B0D-B9FA-BFA386652B98}" srcId="{A48F379F-8406-4DA0-B2DC-23145617F323}" destId="{B008B533-3B7F-4D4B-BA12-3FEB124B263A}" srcOrd="1" destOrd="0" parTransId="{9A61F27C-6DEC-4EFA-B407-BDB8651D1A65}" sibTransId="{02E0EA9C-4A5E-4885-8D0B-E1B2C7237183}"/>
    <dgm:cxn modelId="{7CF4FD22-04CA-485C-9912-C9CCD461F326}" srcId="{B008B533-3B7F-4D4B-BA12-3FEB124B263A}" destId="{8C2548DA-870B-4D3F-9482-561064EB8EB4}" srcOrd="0" destOrd="0" parTransId="{0CED7235-AA41-4988-B601-9AC10F228EB0}" sibTransId="{B6AA4FF3-D4F8-4822-82E5-8174CB41E7CB}"/>
    <dgm:cxn modelId="{F8BD716B-5A86-4797-8B2D-D69A539653E8}" type="presOf" srcId="{59788595-9426-4622-A4AF-DABEA3FE1890}" destId="{64999FFB-C9A4-4F64-B564-E151AD4DD2CA}" srcOrd="0" destOrd="0" presId="urn:microsoft.com/office/officeart/2005/8/layout/hProcess11"/>
    <dgm:cxn modelId="{617F6924-4828-41F3-8D12-F83B8C9D2123}" type="presOf" srcId="{B008B533-3B7F-4D4B-BA12-3FEB124B263A}" destId="{7BD130D0-DDA1-4ED7-B5D1-A05D4409FA07}" srcOrd="0" destOrd="0" presId="urn:microsoft.com/office/officeart/2005/8/layout/hProcess11"/>
    <dgm:cxn modelId="{F3940E24-0C79-4443-9077-D7C55F2E1729}" type="presOf" srcId="{2D26EA6D-2C56-423F-BDFF-81A70B7A48F3}" destId="{7BD130D0-DDA1-4ED7-B5D1-A05D4409FA07}" srcOrd="0" destOrd="2" presId="urn:microsoft.com/office/officeart/2005/8/layout/hProcess11"/>
    <dgm:cxn modelId="{3F221A6D-861B-4123-98C2-B95497A84F4C}" srcId="{FB05D165-3053-40DB-AA51-3E96503D473F}" destId="{FAC1BE3A-AD90-4D27-9CE4-B44599CC2AFD}" srcOrd="0" destOrd="0" parTransId="{951BFC62-A139-4280-B291-55778050C034}" sibTransId="{838AA35E-32C7-41B3-8D3F-829C1740DF07}"/>
    <dgm:cxn modelId="{19DBC6BA-2D13-4076-83E5-76B60DA30561}" type="presOf" srcId="{8C2548DA-870B-4D3F-9482-561064EB8EB4}" destId="{7BD130D0-DDA1-4ED7-B5D1-A05D4409FA07}" srcOrd="0" destOrd="1" presId="urn:microsoft.com/office/officeart/2005/8/layout/hProcess11"/>
    <dgm:cxn modelId="{4B544FCA-0BEB-4EB0-B720-C36CDBFFAC76}" srcId="{A48F379F-8406-4DA0-B2DC-23145617F323}" destId="{59788595-9426-4622-A4AF-DABEA3FE1890}" srcOrd="2" destOrd="0" parTransId="{6C63B321-A14A-4AA8-AAC6-ED551680DBCB}" sibTransId="{FE3BD106-F8D4-458A-BA58-E7B9F2972608}"/>
    <dgm:cxn modelId="{083228EB-660D-4418-9B9B-D457D6442A1B}" type="presParOf" srcId="{AAC2C124-7DD8-45CB-8A5D-CAED2395AA45}" destId="{2CC9E43D-53CB-4368-B0DE-D774118BD55B}" srcOrd="0" destOrd="0" presId="urn:microsoft.com/office/officeart/2005/8/layout/hProcess11"/>
    <dgm:cxn modelId="{3F0C6C6B-F67A-4EAF-AB7B-624B4518EC6D}" type="presParOf" srcId="{AAC2C124-7DD8-45CB-8A5D-CAED2395AA45}" destId="{0D19D51B-882B-41B6-9A36-CB4DBFB9222F}" srcOrd="1" destOrd="0" presId="urn:microsoft.com/office/officeart/2005/8/layout/hProcess11"/>
    <dgm:cxn modelId="{D049BD31-0167-4294-AD32-CA0029F08A34}" type="presParOf" srcId="{0D19D51B-882B-41B6-9A36-CB4DBFB9222F}" destId="{8D84CE9B-CD2C-4796-BEBB-C00503370A37}" srcOrd="0" destOrd="0" presId="urn:microsoft.com/office/officeart/2005/8/layout/hProcess11"/>
    <dgm:cxn modelId="{97DB808E-7F34-4924-8307-2C4433D18C79}" type="presParOf" srcId="{8D84CE9B-CD2C-4796-BEBB-C00503370A37}" destId="{D388BE67-371F-4376-BB68-8CCFFC6B2E36}" srcOrd="0" destOrd="0" presId="urn:microsoft.com/office/officeart/2005/8/layout/hProcess11"/>
    <dgm:cxn modelId="{1D0DFB32-EA16-426E-9974-5A49D7838E8E}" type="presParOf" srcId="{8D84CE9B-CD2C-4796-BEBB-C00503370A37}" destId="{FB1F390F-94FB-42FF-858E-C43AB92EB381}" srcOrd="1" destOrd="0" presId="urn:microsoft.com/office/officeart/2005/8/layout/hProcess11"/>
    <dgm:cxn modelId="{9FDA3D08-2A87-4D3A-988E-EC73E624DE50}" type="presParOf" srcId="{8D84CE9B-CD2C-4796-BEBB-C00503370A37}" destId="{6558C18D-A6CD-4729-B19D-E6401D3C23AF}" srcOrd="2" destOrd="0" presId="urn:microsoft.com/office/officeart/2005/8/layout/hProcess11"/>
    <dgm:cxn modelId="{4503A882-AE72-4A09-BFD5-3C84A6B546D1}" type="presParOf" srcId="{0D19D51B-882B-41B6-9A36-CB4DBFB9222F}" destId="{ECC4DA5A-E4CB-45A7-9BF8-606170E46EFD}" srcOrd="1" destOrd="0" presId="urn:microsoft.com/office/officeart/2005/8/layout/hProcess11"/>
    <dgm:cxn modelId="{C48DB991-F64B-45B9-A7D8-DF3FB3879D91}" type="presParOf" srcId="{0D19D51B-882B-41B6-9A36-CB4DBFB9222F}" destId="{135DC7A1-B8B5-415D-886C-DFB4A45AE03D}" srcOrd="2" destOrd="0" presId="urn:microsoft.com/office/officeart/2005/8/layout/hProcess11"/>
    <dgm:cxn modelId="{33DCC3DF-3347-4999-9720-91A8BAF8B7AE}" type="presParOf" srcId="{135DC7A1-B8B5-415D-886C-DFB4A45AE03D}" destId="{7BD130D0-DDA1-4ED7-B5D1-A05D4409FA07}" srcOrd="0" destOrd="0" presId="urn:microsoft.com/office/officeart/2005/8/layout/hProcess11"/>
    <dgm:cxn modelId="{410DC846-3FCA-47B3-A6E1-6B0DEAB1EFAF}" type="presParOf" srcId="{135DC7A1-B8B5-415D-886C-DFB4A45AE03D}" destId="{E4E9AE0A-C082-4515-A38C-4A36DB4520A5}" srcOrd="1" destOrd="0" presId="urn:microsoft.com/office/officeart/2005/8/layout/hProcess11"/>
    <dgm:cxn modelId="{B852F9B6-E097-4577-A8B2-EFD59E2ADAD9}" type="presParOf" srcId="{135DC7A1-B8B5-415D-886C-DFB4A45AE03D}" destId="{C8DFE148-683D-40DD-B7FC-A3E643F9EBF8}" srcOrd="2" destOrd="0" presId="urn:microsoft.com/office/officeart/2005/8/layout/hProcess11"/>
    <dgm:cxn modelId="{DC7CC3AC-8066-464B-9A88-5E19D57260EA}" type="presParOf" srcId="{0D19D51B-882B-41B6-9A36-CB4DBFB9222F}" destId="{8925DE64-2851-4D9B-970C-FFE9AEC8C9D1}" srcOrd="3" destOrd="0" presId="urn:microsoft.com/office/officeart/2005/8/layout/hProcess11"/>
    <dgm:cxn modelId="{D8DCFAF2-E2D2-4312-8459-F2F4A08DE107}" type="presParOf" srcId="{0D19D51B-882B-41B6-9A36-CB4DBFB9222F}" destId="{18710802-50FA-41FC-9C2E-DFA7835A1785}" srcOrd="4" destOrd="0" presId="urn:microsoft.com/office/officeart/2005/8/layout/hProcess11"/>
    <dgm:cxn modelId="{30ECB821-9011-4936-8464-24FC96B49A41}" type="presParOf" srcId="{18710802-50FA-41FC-9C2E-DFA7835A1785}" destId="{64999FFB-C9A4-4F64-B564-E151AD4DD2CA}" srcOrd="0" destOrd="0" presId="urn:microsoft.com/office/officeart/2005/8/layout/hProcess11"/>
    <dgm:cxn modelId="{18C268FF-E252-4CE7-BE87-3285BA8EF5E8}" type="presParOf" srcId="{18710802-50FA-41FC-9C2E-DFA7835A1785}" destId="{4E3C7697-0D92-4E2C-8C0A-1D4ACC956F2E}" srcOrd="1" destOrd="0" presId="urn:microsoft.com/office/officeart/2005/8/layout/hProcess11"/>
    <dgm:cxn modelId="{16D731F9-C9C3-4ED7-9076-86E85F0AE616}" type="presParOf" srcId="{18710802-50FA-41FC-9C2E-DFA7835A1785}" destId="{8CF2BC8C-00FF-4970-A13C-DCB29858D0D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DC375C-CA49-40AC-8A97-5CCFDB295075}" type="doc">
      <dgm:prSet loTypeId="urn:microsoft.com/office/officeart/2005/8/layout/list1" loCatId="list" qsTypeId="urn:microsoft.com/office/officeart/2005/8/quickstyle/simple1" qsCatId="simple" csTypeId="urn:microsoft.com/office/officeart/2005/8/colors/accent1_2" csCatId="accent1" phldr="1"/>
      <dgm:spPr/>
    </dgm:pt>
    <dgm:pt modelId="{129031BE-B421-4E91-A28E-BD0243D88AB8}">
      <dgm:prSet phldrT="[Texte]" custT="1"/>
      <dgm:spPr/>
      <dgm:t>
        <a:bodyPr/>
        <a:lstStyle/>
        <a:p>
          <a:r>
            <a:rPr lang="fr-FR" sz="2000" dirty="0" smtClean="0"/>
            <a:t>Machine performante</a:t>
          </a:r>
        </a:p>
      </dgm:t>
    </dgm:pt>
    <dgm:pt modelId="{0F22A287-E3DC-4FE9-B958-9B67AD26A18D}" type="parTrans" cxnId="{6BF8B33C-87FE-4E63-AD99-49D773FFBBB8}">
      <dgm:prSet/>
      <dgm:spPr/>
      <dgm:t>
        <a:bodyPr/>
        <a:lstStyle/>
        <a:p>
          <a:endParaRPr lang="fr-FR"/>
        </a:p>
      </dgm:t>
    </dgm:pt>
    <dgm:pt modelId="{98F56422-292F-47B9-8050-9CF1513E5B8E}" type="sibTrans" cxnId="{6BF8B33C-87FE-4E63-AD99-49D773FFBBB8}">
      <dgm:prSet/>
      <dgm:spPr/>
      <dgm:t>
        <a:bodyPr/>
        <a:lstStyle/>
        <a:p>
          <a:endParaRPr lang="fr-FR"/>
        </a:p>
      </dgm:t>
    </dgm:pt>
    <dgm:pt modelId="{872BA311-B42E-4AE0-AC0C-DA087770BABC}">
      <dgm:prSet phldrT="[Texte]" custT="1"/>
      <dgm:spPr/>
      <dgm:t>
        <a:bodyPr/>
        <a:lstStyle/>
        <a:p>
          <a:r>
            <a:rPr lang="fr-FR" sz="2000" dirty="0" smtClean="0"/>
            <a:t>Machine moyenne</a:t>
          </a:r>
        </a:p>
      </dgm:t>
    </dgm:pt>
    <dgm:pt modelId="{39E74402-3626-4F96-9ED1-3F74982445D1}" type="parTrans" cxnId="{8BF24C2A-512A-4F01-9204-0CB63F254111}">
      <dgm:prSet/>
      <dgm:spPr/>
      <dgm:t>
        <a:bodyPr/>
        <a:lstStyle/>
        <a:p>
          <a:endParaRPr lang="fr-FR"/>
        </a:p>
      </dgm:t>
    </dgm:pt>
    <dgm:pt modelId="{E026111E-80DD-47FB-A6BE-BAC9DC85003B}" type="sibTrans" cxnId="{8BF24C2A-512A-4F01-9204-0CB63F254111}">
      <dgm:prSet/>
      <dgm:spPr/>
      <dgm:t>
        <a:bodyPr/>
        <a:lstStyle/>
        <a:p>
          <a:endParaRPr lang="fr-FR"/>
        </a:p>
      </dgm:t>
    </dgm:pt>
    <dgm:pt modelId="{0106376E-9A97-4B84-8D6C-F67E68F72A5B}">
      <dgm:prSet phldrT="[Texte]" custT="1"/>
      <dgm:spPr/>
      <dgm:t>
        <a:bodyPr/>
        <a:lstStyle/>
        <a:p>
          <a:r>
            <a:rPr lang="fr-FR" sz="2000" dirty="0" smtClean="0"/>
            <a:t>Machine ancienne</a:t>
          </a:r>
        </a:p>
      </dgm:t>
    </dgm:pt>
    <dgm:pt modelId="{1868ECBC-E1EC-4149-B8F3-B244C7EB8CF0}" type="parTrans" cxnId="{5D3AE5DA-8CD6-4867-A664-19EA2532E4C8}">
      <dgm:prSet/>
      <dgm:spPr/>
      <dgm:t>
        <a:bodyPr/>
        <a:lstStyle/>
        <a:p>
          <a:endParaRPr lang="fr-FR"/>
        </a:p>
      </dgm:t>
    </dgm:pt>
    <dgm:pt modelId="{8B83B185-B02B-4B55-9285-AEC587EA1639}" type="sibTrans" cxnId="{5D3AE5DA-8CD6-4867-A664-19EA2532E4C8}">
      <dgm:prSet/>
      <dgm:spPr/>
      <dgm:t>
        <a:bodyPr/>
        <a:lstStyle/>
        <a:p>
          <a:endParaRPr lang="fr-FR"/>
        </a:p>
      </dgm:t>
    </dgm:pt>
    <dgm:pt modelId="{CB3EE912-2A5C-40A8-97BC-0F9B87F77848}">
      <dgm:prSet/>
      <dgm:spPr/>
      <dgm:t>
        <a:bodyPr/>
        <a:lstStyle/>
        <a:p>
          <a:r>
            <a:rPr lang="fr-FR" dirty="0" smtClean="0"/>
            <a:t>Affiche </a:t>
          </a:r>
          <a:r>
            <a:rPr lang="fr-FR" b="1" dirty="0" smtClean="0"/>
            <a:t>200 </a:t>
          </a:r>
          <a:r>
            <a:rPr lang="fr-FR" dirty="0" smtClean="0"/>
            <a:t>images/seconde</a:t>
          </a:r>
          <a:endParaRPr lang="fr-FR" dirty="0"/>
        </a:p>
      </dgm:t>
    </dgm:pt>
    <dgm:pt modelId="{AC07BEF8-699B-47C1-8DD8-F9721746C3D0}" type="parTrans" cxnId="{E3A9F2F5-925C-43AA-91AE-0C47DF9C8D15}">
      <dgm:prSet/>
      <dgm:spPr/>
      <dgm:t>
        <a:bodyPr/>
        <a:lstStyle/>
        <a:p>
          <a:endParaRPr lang="fr-FR"/>
        </a:p>
      </dgm:t>
    </dgm:pt>
    <dgm:pt modelId="{4FFBBD33-A02C-414D-BFF7-9B3EF3F4D599}" type="sibTrans" cxnId="{E3A9F2F5-925C-43AA-91AE-0C47DF9C8D15}">
      <dgm:prSet/>
      <dgm:spPr/>
      <dgm:t>
        <a:bodyPr/>
        <a:lstStyle/>
        <a:p>
          <a:endParaRPr lang="fr-FR"/>
        </a:p>
      </dgm:t>
    </dgm:pt>
    <dgm:pt modelId="{61E3BD60-879E-4573-A8D5-5EB0B0233B8E}">
      <dgm:prSet/>
      <dgm:spPr/>
      <dgm:t>
        <a:bodyPr/>
        <a:lstStyle/>
        <a:p>
          <a:r>
            <a:rPr lang="fr-FR" dirty="0" smtClean="0"/>
            <a:t>Affiche </a:t>
          </a:r>
          <a:r>
            <a:rPr lang="fr-FR" b="1" dirty="0" smtClean="0"/>
            <a:t>60 </a:t>
          </a:r>
          <a:r>
            <a:rPr lang="fr-FR" dirty="0" smtClean="0"/>
            <a:t>images/seconde</a:t>
          </a:r>
          <a:endParaRPr lang="fr-FR" dirty="0"/>
        </a:p>
      </dgm:t>
    </dgm:pt>
    <dgm:pt modelId="{B3F1EA4E-AC9B-4563-93DB-D973DA871AED}" type="parTrans" cxnId="{54E71598-B0B0-420A-B607-128FE546D30E}">
      <dgm:prSet/>
      <dgm:spPr/>
      <dgm:t>
        <a:bodyPr/>
        <a:lstStyle/>
        <a:p>
          <a:endParaRPr lang="fr-FR"/>
        </a:p>
      </dgm:t>
    </dgm:pt>
    <dgm:pt modelId="{7EBFEAD5-522D-40E9-98C5-6D79E6AA2DE6}" type="sibTrans" cxnId="{54E71598-B0B0-420A-B607-128FE546D30E}">
      <dgm:prSet/>
      <dgm:spPr/>
      <dgm:t>
        <a:bodyPr/>
        <a:lstStyle/>
        <a:p>
          <a:endParaRPr lang="fr-FR"/>
        </a:p>
      </dgm:t>
    </dgm:pt>
    <dgm:pt modelId="{025E4A18-6A75-4855-B0C6-68C8598DE510}">
      <dgm:prSet/>
      <dgm:spPr/>
      <dgm:t>
        <a:bodyPr/>
        <a:lstStyle/>
        <a:p>
          <a:r>
            <a:rPr lang="fr-FR" dirty="0" smtClean="0"/>
            <a:t>Affiche </a:t>
          </a:r>
          <a:r>
            <a:rPr lang="fr-FR" b="1" dirty="0" smtClean="0"/>
            <a:t>10 </a:t>
          </a:r>
          <a:r>
            <a:rPr lang="fr-FR" dirty="0" smtClean="0"/>
            <a:t>images/seconde</a:t>
          </a:r>
          <a:endParaRPr lang="fr-FR" dirty="0"/>
        </a:p>
      </dgm:t>
    </dgm:pt>
    <dgm:pt modelId="{B5CEDEE2-B24D-4CE6-ADAC-2BD76E45703E}" type="parTrans" cxnId="{E1941C95-EB05-4A00-A662-54B196074EF8}">
      <dgm:prSet/>
      <dgm:spPr/>
      <dgm:t>
        <a:bodyPr/>
        <a:lstStyle/>
        <a:p>
          <a:endParaRPr lang="fr-FR"/>
        </a:p>
      </dgm:t>
    </dgm:pt>
    <dgm:pt modelId="{85CADD51-0AA3-4A68-9B19-9542B123BF8A}" type="sibTrans" cxnId="{E1941C95-EB05-4A00-A662-54B196074EF8}">
      <dgm:prSet/>
      <dgm:spPr/>
      <dgm:t>
        <a:bodyPr/>
        <a:lstStyle/>
        <a:p>
          <a:endParaRPr lang="fr-FR"/>
        </a:p>
      </dgm:t>
    </dgm:pt>
    <dgm:pt modelId="{3B74112A-73EE-40F0-A31A-E5D315163123}">
      <dgm:prSet/>
      <dgm:spPr/>
      <dgm:t>
        <a:bodyPr/>
        <a:lstStyle/>
        <a:p>
          <a:r>
            <a:rPr lang="fr-FR" dirty="0" smtClean="0"/>
            <a:t>On exécute la fonction Update() </a:t>
          </a:r>
          <a:r>
            <a:rPr lang="fr-FR" b="1" dirty="0" smtClean="0"/>
            <a:t>200</a:t>
          </a:r>
          <a:r>
            <a:rPr lang="fr-FR" dirty="0" smtClean="0"/>
            <a:t> fois par sec</a:t>
          </a:r>
          <a:endParaRPr lang="fr-FR" dirty="0"/>
        </a:p>
      </dgm:t>
    </dgm:pt>
    <dgm:pt modelId="{23E25D2F-641A-4646-A967-CA4687B88785}" type="parTrans" cxnId="{B633A05A-2A7A-4A90-8C2E-1A85BD8160AF}">
      <dgm:prSet/>
      <dgm:spPr/>
      <dgm:t>
        <a:bodyPr/>
        <a:lstStyle/>
        <a:p>
          <a:endParaRPr lang="fr-FR"/>
        </a:p>
      </dgm:t>
    </dgm:pt>
    <dgm:pt modelId="{A3749A07-7C5B-4724-B041-3EC8F537E20C}" type="sibTrans" cxnId="{B633A05A-2A7A-4A90-8C2E-1A85BD8160AF}">
      <dgm:prSet/>
      <dgm:spPr/>
      <dgm:t>
        <a:bodyPr/>
        <a:lstStyle/>
        <a:p>
          <a:endParaRPr lang="fr-FR"/>
        </a:p>
      </dgm:t>
    </dgm:pt>
    <dgm:pt modelId="{AA80A336-16AE-406D-9535-DC7ED091A660}">
      <dgm:prSet/>
      <dgm:spPr/>
      <dgm:t>
        <a:bodyPr/>
        <a:lstStyle/>
        <a:p>
          <a:r>
            <a:rPr lang="fr-FR" dirty="0" smtClean="0"/>
            <a:t>On exécute la fonction Update() </a:t>
          </a:r>
          <a:r>
            <a:rPr lang="fr-FR" b="1" dirty="0" smtClean="0"/>
            <a:t>60 </a:t>
          </a:r>
          <a:r>
            <a:rPr lang="fr-FR" dirty="0" smtClean="0"/>
            <a:t>fois par sec</a:t>
          </a:r>
          <a:endParaRPr lang="fr-FR" dirty="0"/>
        </a:p>
      </dgm:t>
    </dgm:pt>
    <dgm:pt modelId="{92741EA3-AF28-419F-908C-C3D59ED5D0F1}" type="parTrans" cxnId="{50569E67-D69C-4119-A364-86FF705DC882}">
      <dgm:prSet/>
      <dgm:spPr/>
      <dgm:t>
        <a:bodyPr/>
        <a:lstStyle/>
        <a:p>
          <a:endParaRPr lang="fr-FR"/>
        </a:p>
      </dgm:t>
    </dgm:pt>
    <dgm:pt modelId="{049F00D4-27C4-457D-9498-DC6511C89D48}" type="sibTrans" cxnId="{50569E67-D69C-4119-A364-86FF705DC882}">
      <dgm:prSet/>
      <dgm:spPr/>
      <dgm:t>
        <a:bodyPr/>
        <a:lstStyle/>
        <a:p>
          <a:endParaRPr lang="fr-FR"/>
        </a:p>
      </dgm:t>
    </dgm:pt>
    <dgm:pt modelId="{468D3DCB-701B-4AAB-9E4D-98DCDBF7B54C}">
      <dgm:prSet/>
      <dgm:spPr/>
      <dgm:t>
        <a:bodyPr/>
        <a:lstStyle/>
        <a:p>
          <a:r>
            <a:rPr lang="fr-FR" dirty="0" smtClean="0"/>
            <a:t>On exécute la fonction Update() </a:t>
          </a:r>
          <a:r>
            <a:rPr lang="fr-FR" b="1" dirty="0" smtClean="0"/>
            <a:t>10 </a:t>
          </a:r>
          <a:r>
            <a:rPr lang="fr-FR" dirty="0" smtClean="0"/>
            <a:t>fois par sec</a:t>
          </a:r>
          <a:endParaRPr lang="fr-FR" dirty="0"/>
        </a:p>
      </dgm:t>
    </dgm:pt>
    <dgm:pt modelId="{E4CE1AA8-E7F4-4446-8577-CAC54E5BB9F8}" type="parTrans" cxnId="{9A76D2E4-00F7-4C86-A21B-9B7E3A831C57}">
      <dgm:prSet/>
      <dgm:spPr/>
      <dgm:t>
        <a:bodyPr/>
        <a:lstStyle/>
        <a:p>
          <a:endParaRPr lang="fr-FR"/>
        </a:p>
      </dgm:t>
    </dgm:pt>
    <dgm:pt modelId="{6575F798-BCA0-4B9D-AEC6-9D891580903F}" type="sibTrans" cxnId="{9A76D2E4-00F7-4C86-A21B-9B7E3A831C57}">
      <dgm:prSet/>
      <dgm:spPr/>
      <dgm:t>
        <a:bodyPr/>
        <a:lstStyle/>
        <a:p>
          <a:endParaRPr lang="fr-FR"/>
        </a:p>
      </dgm:t>
    </dgm:pt>
    <dgm:pt modelId="{A0B06954-2664-4BFA-B7DF-262E849FE1BF}" type="pres">
      <dgm:prSet presAssocID="{B5DC375C-CA49-40AC-8A97-5CCFDB295075}" presName="linear" presStyleCnt="0">
        <dgm:presLayoutVars>
          <dgm:dir/>
          <dgm:animLvl val="lvl"/>
          <dgm:resizeHandles val="exact"/>
        </dgm:presLayoutVars>
      </dgm:prSet>
      <dgm:spPr/>
    </dgm:pt>
    <dgm:pt modelId="{E026BE8A-4E09-4E8B-8C55-78E35ADE043C}" type="pres">
      <dgm:prSet presAssocID="{129031BE-B421-4E91-A28E-BD0243D88AB8}" presName="parentLin" presStyleCnt="0"/>
      <dgm:spPr/>
    </dgm:pt>
    <dgm:pt modelId="{8F5BF0D6-D669-45FB-8573-B7CEFD32934C}" type="pres">
      <dgm:prSet presAssocID="{129031BE-B421-4E91-A28E-BD0243D88AB8}" presName="parentLeftMargin" presStyleLbl="node1" presStyleIdx="0" presStyleCnt="3"/>
      <dgm:spPr/>
      <dgm:t>
        <a:bodyPr/>
        <a:lstStyle/>
        <a:p>
          <a:endParaRPr lang="fr-FR"/>
        </a:p>
      </dgm:t>
    </dgm:pt>
    <dgm:pt modelId="{EA16EBE0-A5EA-4821-B456-08B2BE5587BA}" type="pres">
      <dgm:prSet presAssocID="{129031BE-B421-4E91-A28E-BD0243D88AB8}" presName="parentText" presStyleLbl="node1" presStyleIdx="0" presStyleCnt="3">
        <dgm:presLayoutVars>
          <dgm:chMax val="0"/>
          <dgm:bulletEnabled val="1"/>
        </dgm:presLayoutVars>
      </dgm:prSet>
      <dgm:spPr/>
      <dgm:t>
        <a:bodyPr/>
        <a:lstStyle/>
        <a:p>
          <a:endParaRPr lang="fr-FR"/>
        </a:p>
      </dgm:t>
    </dgm:pt>
    <dgm:pt modelId="{E801F1C8-4D09-41C8-982B-2122F2F8746B}" type="pres">
      <dgm:prSet presAssocID="{129031BE-B421-4E91-A28E-BD0243D88AB8}" presName="negativeSpace" presStyleCnt="0"/>
      <dgm:spPr/>
    </dgm:pt>
    <dgm:pt modelId="{E7A38634-A4B4-45E4-80C8-CBED9480B5DF}" type="pres">
      <dgm:prSet presAssocID="{129031BE-B421-4E91-A28E-BD0243D88AB8}" presName="childText" presStyleLbl="conFgAcc1" presStyleIdx="0" presStyleCnt="3" custLinFactNeighborX="-4211" custLinFactNeighborY="15640">
        <dgm:presLayoutVars>
          <dgm:bulletEnabled val="1"/>
        </dgm:presLayoutVars>
      </dgm:prSet>
      <dgm:spPr/>
      <dgm:t>
        <a:bodyPr/>
        <a:lstStyle/>
        <a:p>
          <a:endParaRPr lang="fr-FR"/>
        </a:p>
      </dgm:t>
    </dgm:pt>
    <dgm:pt modelId="{A3A1DE23-82AD-4898-BF6E-FE95D4B34EF1}" type="pres">
      <dgm:prSet presAssocID="{98F56422-292F-47B9-8050-9CF1513E5B8E}" presName="spaceBetweenRectangles" presStyleCnt="0"/>
      <dgm:spPr/>
    </dgm:pt>
    <dgm:pt modelId="{863A4212-787A-459B-BEC6-34DB65D2E170}" type="pres">
      <dgm:prSet presAssocID="{872BA311-B42E-4AE0-AC0C-DA087770BABC}" presName="parentLin" presStyleCnt="0"/>
      <dgm:spPr/>
    </dgm:pt>
    <dgm:pt modelId="{9A78EF19-4F42-4483-BCD4-3563922F13BD}" type="pres">
      <dgm:prSet presAssocID="{872BA311-B42E-4AE0-AC0C-DA087770BABC}" presName="parentLeftMargin" presStyleLbl="node1" presStyleIdx="0" presStyleCnt="3"/>
      <dgm:spPr/>
      <dgm:t>
        <a:bodyPr/>
        <a:lstStyle/>
        <a:p>
          <a:endParaRPr lang="fr-FR"/>
        </a:p>
      </dgm:t>
    </dgm:pt>
    <dgm:pt modelId="{A177A20A-E380-42B5-AA34-FDE485DF664C}" type="pres">
      <dgm:prSet presAssocID="{872BA311-B42E-4AE0-AC0C-DA087770BABC}" presName="parentText" presStyleLbl="node1" presStyleIdx="1" presStyleCnt="3">
        <dgm:presLayoutVars>
          <dgm:chMax val="0"/>
          <dgm:bulletEnabled val="1"/>
        </dgm:presLayoutVars>
      </dgm:prSet>
      <dgm:spPr/>
      <dgm:t>
        <a:bodyPr/>
        <a:lstStyle/>
        <a:p>
          <a:endParaRPr lang="fr-FR"/>
        </a:p>
      </dgm:t>
    </dgm:pt>
    <dgm:pt modelId="{7064005B-E9CD-4AC2-B606-6CA960C3A29E}" type="pres">
      <dgm:prSet presAssocID="{872BA311-B42E-4AE0-AC0C-DA087770BABC}" presName="negativeSpace" presStyleCnt="0"/>
      <dgm:spPr/>
    </dgm:pt>
    <dgm:pt modelId="{3895AAEA-44C6-491C-AE55-A7C5358C2C30}" type="pres">
      <dgm:prSet presAssocID="{872BA311-B42E-4AE0-AC0C-DA087770BABC}" presName="childText" presStyleLbl="conFgAcc1" presStyleIdx="1" presStyleCnt="3">
        <dgm:presLayoutVars>
          <dgm:bulletEnabled val="1"/>
        </dgm:presLayoutVars>
      </dgm:prSet>
      <dgm:spPr/>
      <dgm:t>
        <a:bodyPr/>
        <a:lstStyle/>
        <a:p>
          <a:endParaRPr lang="fr-FR"/>
        </a:p>
      </dgm:t>
    </dgm:pt>
    <dgm:pt modelId="{5829B6DC-4002-40A9-91BF-4B4DCEE02437}" type="pres">
      <dgm:prSet presAssocID="{E026111E-80DD-47FB-A6BE-BAC9DC85003B}" presName="spaceBetweenRectangles" presStyleCnt="0"/>
      <dgm:spPr/>
    </dgm:pt>
    <dgm:pt modelId="{0BD430CA-FAD2-4682-A6AA-9F907BC3DF7A}" type="pres">
      <dgm:prSet presAssocID="{0106376E-9A97-4B84-8D6C-F67E68F72A5B}" presName="parentLin" presStyleCnt="0"/>
      <dgm:spPr/>
    </dgm:pt>
    <dgm:pt modelId="{6FB5923D-C3B3-4BE0-8318-177F27E07566}" type="pres">
      <dgm:prSet presAssocID="{0106376E-9A97-4B84-8D6C-F67E68F72A5B}" presName="parentLeftMargin" presStyleLbl="node1" presStyleIdx="1" presStyleCnt="3"/>
      <dgm:spPr/>
      <dgm:t>
        <a:bodyPr/>
        <a:lstStyle/>
        <a:p>
          <a:endParaRPr lang="fr-FR"/>
        </a:p>
      </dgm:t>
    </dgm:pt>
    <dgm:pt modelId="{090BD4E7-24A9-41DF-924B-F3A54C993AB2}" type="pres">
      <dgm:prSet presAssocID="{0106376E-9A97-4B84-8D6C-F67E68F72A5B}" presName="parentText" presStyleLbl="node1" presStyleIdx="2" presStyleCnt="3">
        <dgm:presLayoutVars>
          <dgm:chMax val="0"/>
          <dgm:bulletEnabled val="1"/>
        </dgm:presLayoutVars>
      </dgm:prSet>
      <dgm:spPr/>
      <dgm:t>
        <a:bodyPr/>
        <a:lstStyle/>
        <a:p>
          <a:endParaRPr lang="fr-FR"/>
        </a:p>
      </dgm:t>
    </dgm:pt>
    <dgm:pt modelId="{FDFEB71D-2E06-401C-BAFC-7B0076171A8C}" type="pres">
      <dgm:prSet presAssocID="{0106376E-9A97-4B84-8D6C-F67E68F72A5B}" presName="negativeSpace" presStyleCnt="0"/>
      <dgm:spPr/>
    </dgm:pt>
    <dgm:pt modelId="{10793CDA-5415-4E18-8043-F8B389664AE0}" type="pres">
      <dgm:prSet presAssocID="{0106376E-9A97-4B84-8D6C-F67E68F72A5B}" presName="childText" presStyleLbl="conFgAcc1" presStyleIdx="2" presStyleCnt="3">
        <dgm:presLayoutVars>
          <dgm:bulletEnabled val="1"/>
        </dgm:presLayoutVars>
      </dgm:prSet>
      <dgm:spPr/>
      <dgm:t>
        <a:bodyPr/>
        <a:lstStyle/>
        <a:p>
          <a:endParaRPr lang="fr-FR"/>
        </a:p>
      </dgm:t>
    </dgm:pt>
  </dgm:ptLst>
  <dgm:cxnLst>
    <dgm:cxn modelId="{E1941C95-EB05-4A00-A662-54B196074EF8}" srcId="{0106376E-9A97-4B84-8D6C-F67E68F72A5B}" destId="{025E4A18-6A75-4855-B0C6-68C8598DE510}" srcOrd="0" destOrd="0" parTransId="{B5CEDEE2-B24D-4CE6-ADAC-2BD76E45703E}" sibTransId="{85CADD51-0AA3-4A68-9B19-9542B123BF8A}"/>
    <dgm:cxn modelId="{8BF24C2A-512A-4F01-9204-0CB63F254111}" srcId="{B5DC375C-CA49-40AC-8A97-5CCFDB295075}" destId="{872BA311-B42E-4AE0-AC0C-DA087770BABC}" srcOrd="1" destOrd="0" parTransId="{39E74402-3626-4F96-9ED1-3F74982445D1}" sibTransId="{E026111E-80DD-47FB-A6BE-BAC9DC85003B}"/>
    <dgm:cxn modelId="{F3B5803E-D8E7-4372-A475-8BB0756F8D47}" type="presOf" srcId="{872BA311-B42E-4AE0-AC0C-DA087770BABC}" destId="{A177A20A-E380-42B5-AA34-FDE485DF664C}" srcOrd="1" destOrd="0" presId="urn:microsoft.com/office/officeart/2005/8/layout/list1"/>
    <dgm:cxn modelId="{50569E67-D69C-4119-A364-86FF705DC882}" srcId="{872BA311-B42E-4AE0-AC0C-DA087770BABC}" destId="{AA80A336-16AE-406D-9535-DC7ED091A660}" srcOrd="1" destOrd="0" parTransId="{92741EA3-AF28-419F-908C-C3D59ED5D0F1}" sibTransId="{049F00D4-27C4-457D-9498-DC6511C89D48}"/>
    <dgm:cxn modelId="{6BF8B33C-87FE-4E63-AD99-49D773FFBBB8}" srcId="{B5DC375C-CA49-40AC-8A97-5CCFDB295075}" destId="{129031BE-B421-4E91-A28E-BD0243D88AB8}" srcOrd="0" destOrd="0" parTransId="{0F22A287-E3DC-4FE9-B958-9B67AD26A18D}" sibTransId="{98F56422-292F-47B9-8050-9CF1513E5B8E}"/>
    <dgm:cxn modelId="{118FA5CF-D9CC-492C-B53B-0AEAA40D1D61}" type="presOf" srcId="{AA80A336-16AE-406D-9535-DC7ED091A660}" destId="{3895AAEA-44C6-491C-AE55-A7C5358C2C30}" srcOrd="0" destOrd="1" presId="urn:microsoft.com/office/officeart/2005/8/layout/list1"/>
    <dgm:cxn modelId="{40BF60A9-763A-4D01-8E5D-368504D03D51}" type="presOf" srcId="{61E3BD60-879E-4573-A8D5-5EB0B0233B8E}" destId="{3895AAEA-44C6-491C-AE55-A7C5358C2C30}" srcOrd="0" destOrd="0" presId="urn:microsoft.com/office/officeart/2005/8/layout/list1"/>
    <dgm:cxn modelId="{DFB12151-83CD-41C3-AD76-F7AA21A5095E}" type="presOf" srcId="{025E4A18-6A75-4855-B0C6-68C8598DE510}" destId="{10793CDA-5415-4E18-8043-F8B389664AE0}" srcOrd="0" destOrd="0" presId="urn:microsoft.com/office/officeart/2005/8/layout/list1"/>
    <dgm:cxn modelId="{2CDF7408-C1F8-43BE-AA3B-0AAE3565CE9C}" type="presOf" srcId="{129031BE-B421-4E91-A28E-BD0243D88AB8}" destId="{8F5BF0D6-D669-45FB-8573-B7CEFD32934C}" srcOrd="0" destOrd="0" presId="urn:microsoft.com/office/officeart/2005/8/layout/list1"/>
    <dgm:cxn modelId="{71B88D50-D8AE-4DD3-8DA8-FFB563A33F15}" type="presOf" srcId="{CB3EE912-2A5C-40A8-97BC-0F9B87F77848}" destId="{E7A38634-A4B4-45E4-80C8-CBED9480B5DF}" srcOrd="0" destOrd="0" presId="urn:microsoft.com/office/officeart/2005/8/layout/list1"/>
    <dgm:cxn modelId="{3ED02F4C-151A-4426-ABA5-94BE453C6F98}" type="presOf" srcId="{872BA311-B42E-4AE0-AC0C-DA087770BABC}" destId="{9A78EF19-4F42-4483-BCD4-3563922F13BD}" srcOrd="0" destOrd="0" presId="urn:microsoft.com/office/officeart/2005/8/layout/list1"/>
    <dgm:cxn modelId="{54E71598-B0B0-420A-B607-128FE546D30E}" srcId="{872BA311-B42E-4AE0-AC0C-DA087770BABC}" destId="{61E3BD60-879E-4573-A8D5-5EB0B0233B8E}" srcOrd="0" destOrd="0" parTransId="{B3F1EA4E-AC9B-4563-93DB-D973DA871AED}" sibTransId="{7EBFEAD5-522D-40E9-98C5-6D79E6AA2DE6}"/>
    <dgm:cxn modelId="{5D3AE5DA-8CD6-4867-A664-19EA2532E4C8}" srcId="{B5DC375C-CA49-40AC-8A97-5CCFDB295075}" destId="{0106376E-9A97-4B84-8D6C-F67E68F72A5B}" srcOrd="2" destOrd="0" parTransId="{1868ECBC-E1EC-4149-B8F3-B244C7EB8CF0}" sibTransId="{8B83B185-B02B-4B55-9285-AEC587EA1639}"/>
    <dgm:cxn modelId="{B633A05A-2A7A-4A90-8C2E-1A85BD8160AF}" srcId="{129031BE-B421-4E91-A28E-BD0243D88AB8}" destId="{3B74112A-73EE-40F0-A31A-E5D315163123}" srcOrd="1" destOrd="0" parTransId="{23E25D2F-641A-4646-A967-CA4687B88785}" sibTransId="{A3749A07-7C5B-4724-B041-3EC8F537E20C}"/>
    <dgm:cxn modelId="{BBFC0D96-C854-4F4C-812C-F34281276A6E}" type="presOf" srcId="{468D3DCB-701B-4AAB-9E4D-98DCDBF7B54C}" destId="{10793CDA-5415-4E18-8043-F8B389664AE0}" srcOrd="0" destOrd="1" presId="urn:microsoft.com/office/officeart/2005/8/layout/list1"/>
    <dgm:cxn modelId="{0E0301FF-3B6C-4E67-A685-1BE73AC3697F}" type="presOf" srcId="{B5DC375C-CA49-40AC-8A97-5CCFDB295075}" destId="{A0B06954-2664-4BFA-B7DF-262E849FE1BF}" srcOrd="0" destOrd="0" presId="urn:microsoft.com/office/officeart/2005/8/layout/list1"/>
    <dgm:cxn modelId="{C97AF0D7-306C-4C13-9B95-4F4C3F1FE6D7}" type="presOf" srcId="{0106376E-9A97-4B84-8D6C-F67E68F72A5B}" destId="{090BD4E7-24A9-41DF-924B-F3A54C993AB2}" srcOrd="1" destOrd="0" presId="urn:microsoft.com/office/officeart/2005/8/layout/list1"/>
    <dgm:cxn modelId="{C1B4B10B-A405-4636-92E3-E916344016F0}" type="presOf" srcId="{129031BE-B421-4E91-A28E-BD0243D88AB8}" destId="{EA16EBE0-A5EA-4821-B456-08B2BE5587BA}" srcOrd="1" destOrd="0" presId="urn:microsoft.com/office/officeart/2005/8/layout/list1"/>
    <dgm:cxn modelId="{9A76D2E4-00F7-4C86-A21B-9B7E3A831C57}" srcId="{0106376E-9A97-4B84-8D6C-F67E68F72A5B}" destId="{468D3DCB-701B-4AAB-9E4D-98DCDBF7B54C}" srcOrd="1" destOrd="0" parTransId="{E4CE1AA8-E7F4-4446-8577-CAC54E5BB9F8}" sibTransId="{6575F798-BCA0-4B9D-AEC6-9D891580903F}"/>
    <dgm:cxn modelId="{5B271E6F-528D-4B81-8C79-69DE4EBAD775}" type="presOf" srcId="{3B74112A-73EE-40F0-A31A-E5D315163123}" destId="{E7A38634-A4B4-45E4-80C8-CBED9480B5DF}" srcOrd="0" destOrd="1" presId="urn:microsoft.com/office/officeart/2005/8/layout/list1"/>
    <dgm:cxn modelId="{E3A9F2F5-925C-43AA-91AE-0C47DF9C8D15}" srcId="{129031BE-B421-4E91-A28E-BD0243D88AB8}" destId="{CB3EE912-2A5C-40A8-97BC-0F9B87F77848}" srcOrd="0" destOrd="0" parTransId="{AC07BEF8-699B-47C1-8DD8-F9721746C3D0}" sibTransId="{4FFBBD33-A02C-414D-BFF7-9B3EF3F4D599}"/>
    <dgm:cxn modelId="{30BCEE6B-944C-416D-86F8-38A5B36D3EF7}" type="presOf" srcId="{0106376E-9A97-4B84-8D6C-F67E68F72A5B}" destId="{6FB5923D-C3B3-4BE0-8318-177F27E07566}" srcOrd="0" destOrd="0" presId="urn:microsoft.com/office/officeart/2005/8/layout/list1"/>
    <dgm:cxn modelId="{ADBB48B9-C8FE-43D0-80E3-930C56BA5084}" type="presParOf" srcId="{A0B06954-2664-4BFA-B7DF-262E849FE1BF}" destId="{E026BE8A-4E09-4E8B-8C55-78E35ADE043C}" srcOrd="0" destOrd="0" presId="urn:microsoft.com/office/officeart/2005/8/layout/list1"/>
    <dgm:cxn modelId="{D491476D-BBD9-445E-A12D-7E927C53D694}" type="presParOf" srcId="{E026BE8A-4E09-4E8B-8C55-78E35ADE043C}" destId="{8F5BF0D6-D669-45FB-8573-B7CEFD32934C}" srcOrd="0" destOrd="0" presId="urn:microsoft.com/office/officeart/2005/8/layout/list1"/>
    <dgm:cxn modelId="{BA8AA49E-E630-477F-8216-8D9299CD3310}" type="presParOf" srcId="{E026BE8A-4E09-4E8B-8C55-78E35ADE043C}" destId="{EA16EBE0-A5EA-4821-B456-08B2BE5587BA}" srcOrd="1" destOrd="0" presId="urn:microsoft.com/office/officeart/2005/8/layout/list1"/>
    <dgm:cxn modelId="{791E2A93-BD6F-46C6-9F9B-4A1113BBE47F}" type="presParOf" srcId="{A0B06954-2664-4BFA-B7DF-262E849FE1BF}" destId="{E801F1C8-4D09-41C8-982B-2122F2F8746B}" srcOrd="1" destOrd="0" presId="urn:microsoft.com/office/officeart/2005/8/layout/list1"/>
    <dgm:cxn modelId="{7DEC8DA4-FEE5-4A9C-98FC-FFD1B8DE01A1}" type="presParOf" srcId="{A0B06954-2664-4BFA-B7DF-262E849FE1BF}" destId="{E7A38634-A4B4-45E4-80C8-CBED9480B5DF}" srcOrd="2" destOrd="0" presId="urn:microsoft.com/office/officeart/2005/8/layout/list1"/>
    <dgm:cxn modelId="{AFDC3327-6874-4099-A53F-034C290F5758}" type="presParOf" srcId="{A0B06954-2664-4BFA-B7DF-262E849FE1BF}" destId="{A3A1DE23-82AD-4898-BF6E-FE95D4B34EF1}" srcOrd="3" destOrd="0" presId="urn:microsoft.com/office/officeart/2005/8/layout/list1"/>
    <dgm:cxn modelId="{424A6F29-A40A-44DB-8FCC-64E2CFF1E194}" type="presParOf" srcId="{A0B06954-2664-4BFA-B7DF-262E849FE1BF}" destId="{863A4212-787A-459B-BEC6-34DB65D2E170}" srcOrd="4" destOrd="0" presId="urn:microsoft.com/office/officeart/2005/8/layout/list1"/>
    <dgm:cxn modelId="{125BE180-1B1A-4BDA-98F4-6DE577A6ADEA}" type="presParOf" srcId="{863A4212-787A-459B-BEC6-34DB65D2E170}" destId="{9A78EF19-4F42-4483-BCD4-3563922F13BD}" srcOrd="0" destOrd="0" presId="urn:microsoft.com/office/officeart/2005/8/layout/list1"/>
    <dgm:cxn modelId="{135A9691-14A9-4D8E-9C50-5C89AA967F3B}" type="presParOf" srcId="{863A4212-787A-459B-BEC6-34DB65D2E170}" destId="{A177A20A-E380-42B5-AA34-FDE485DF664C}" srcOrd="1" destOrd="0" presId="urn:microsoft.com/office/officeart/2005/8/layout/list1"/>
    <dgm:cxn modelId="{542DF52F-3300-46BC-84A7-854B652C5B26}" type="presParOf" srcId="{A0B06954-2664-4BFA-B7DF-262E849FE1BF}" destId="{7064005B-E9CD-4AC2-B606-6CA960C3A29E}" srcOrd="5" destOrd="0" presId="urn:microsoft.com/office/officeart/2005/8/layout/list1"/>
    <dgm:cxn modelId="{B6257660-C8F7-4A3A-9E67-8EA99E489AC7}" type="presParOf" srcId="{A0B06954-2664-4BFA-B7DF-262E849FE1BF}" destId="{3895AAEA-44C6-491C-AE55-A7C5358C2C30}" srcOrd="6" destOrd="0" presId="urn:microsoft.com/office/officeart/2005/8/layout/list1"/>
    <dgm:cxn modelId="{EC97A56C-3A33-4542-ABE7-C85AB80B2350}" type="presParOf" srcId="{A0B06954-2664-4BFA-B7DF-262E849FE1BF}" destId="{5829B6DC-4002-40A9-91BF-4B4DCEE02437}" srcOrd="7" destOrd="0" presId="urn:microsoft.com/office/officeart/2005/8/layout/list1"/>
    <dgm:cxn modelId="{357D89DA-DCD5-4231-AA6E-C9778B741BC0}" type="presParOf" srcId="{A0B06954-2664-4BFA-B7DF-262E849FE1BF}" destId="{0BD430CA-FAD2-4682-A6AA-9F907BC3DF7A}" srcOrd="8" destOrd="0" presId="urn:microsoft.com/office/officeart/2005/8/layout/list1"/>
    <dgm:cxn modelId="{55598C55-510A-47F1-835A-25CCA48F95AA}" type="presParOf" srcId="{0BD430CA-FAD2-4682-A6AA-9F907BC3DF7A}" destId="{6FB5923D-C3B3-4BE0-8318-177F27E07566}" srcOrd="0" destOrd="0" presId="urn:microsoft.com/office/officeart/2005/8/layout/list1"/>
    <dgm:cxn modelId="{285C0513-47DD-4E96-914F-9965B6DB73F1}" type="presParOf" srcId="{0BD430CA-FAD2-4682-A6AA-9F907BC3DF7A}" destId="{090BD4E7-24A9-41DF-924B-F3A54C993AB2}" srcOrd="1" destOrd="0" presId="urn:microsoft.com/office/officeart/2005/8/layout/list1"/>
    <dgm:cxn modelId="{503EEBD1-A0F5-4F76-8BC2-462AAF0B5EF3}" type="presParOf" srcId="{A0B06954-2664-4BFA-B7DF-262E849FE1BF}" destId="{FDFEB71D-2E06-401C-BAFC-7B0076171A8C}" srcOrd="9" destOrd="0" presId="urn:microsoft.com/office/officeart/2005/8/layout/list1"/>
    <dgm:cxn modelId="{4B2C8B9D-79E5-437B-8FAF-09CD35259317}" type="presParOf" srcId="{A0B06954-2664-4BFA-B7DF-262E849FE1BF}" destId="{10793CDA-5415-4E18-8043-F8B389664A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DC375C-CA49-40AC-8A97-5CCFDB295075}" type="doc">
      <dgm:prSet loTypeId="urn:microsoft.com/office/officeart/2005/8/layout/list1" loCatId="list" qsTypeId="urn:microsoft.com/office/officeart/2005/8/quickstyle/simple1" qsCatId="simple" csTypeId="urn:microsoft.com/office/officeart/2005/8/colors/accent1_2" csCatId="accent1" phldr="1"/>
      <dgm:spPr/>
    </dgm:pt>
    <dgm:pt modelId="{129031BE-B421-4E91-A28E-BD0243D88AB8}">
      <dgm:prSet phldrT="[Texte]" custT="1"/>
      <dgm:spPr/>
      <dgm:t>
        <a:bodyPr/>
        <a:lstStyle/>
        <a:p>
          <a:r>
            <a:rPr lang="fr-FR" sz="2000" dirty="0" smtClean="0"/>
            <a:t>Machine performante</a:t>
          </a:r>
        </a:p>
      </dgm:t>
    </dgm:pt>
    <dgm:pt modelId="{0F22A287-E3DC-4FE9-B958-9B67AD26A18D}" type="parTrans" cxnId="{6BF8B33C-87FE-4E63-AD99-49D773FFBBB8}">
      <dgm:prSet/>
      <dgm:spPr/>
      <dgm:t>
        <a:bodyPr/>
        <a:lstStyle/>
        <a:p>
          <a:endParaRPr lang="fr-FR"/>
        </a:p>
      </dgm:t>
    </dgm:pt>
    <dgm:pt modelId="{98F56422-292F-47B9-8050-9CF1513E5B8E}" type="sibTrans" cxnId="{6BF8B33C-87FE-4E63-AD99-49D773FFBBB8}">
      <dgm:prSet/>
      <dgm:spPr/>
      <dgm:t>
        <a:bodyPr/>
        <a:lstStyle/>
        <a:p>
          <a:endParaRPr lang="fr-FR"/>
        </a:p>
      </dgm:t>
    </dgm:pt>
    <dgm:pt modelId="{872BA311-B42E-4AE0-AC0C-DA087770BABC}">
      <dgm:prSet phldrT="[Texte]" custT="1"/>
      <dgm:spPr/>
      <dgm:t>
        <a:bodyPr/>
        <a:lstStyle/>
        <a:p>
          <a:r>
            <a:rPr lang="fr-FR" sz="2000" dirty="0" smtClean="0"/>
            <a:t>Machine moyenne</a:t>
          </a:r>
        </a:p>
      </dgm:t>
    </dgm:pt>
    <dgm:pt modelId="{39E74402-3626-4F96-9ED1-3F74982445D1}" type="parTrans" cxnId="{8BF24C2A-512A-4F01-9204-0CB63F254111}">
      <dgm:prSet/>
      <dgm:spPr/>
      <dgm:t>
        <a:bodyPr/>
        <a:lstStyle/>
        <a:p>
          <a:endParaRPr lang="fr-FR"/>
        </a:p>
      </dgm:t>
    </dgm:pt>
    <dgm:pt modelId="{E026111E-80DD-47FB-A6BE-BAC9DC85003B}" type="sibTrans" cxnId="{8BF24C2A-512A-4F01-9204-0CB63F254111}">
      <dgm:prSet/>
      <dgm:spPr/>
      <dgm:t>
        <a:bodyPr/>
        <a:lstStyle/>
        <a:p>
          <a:endParaRPr lang="fr-FR"/>
        </a:p>
      </dgm:t>
    </dgm:pt>
    <dgm:pt modelId="{0106376E-9A97-4B84-8D6C-F67E68F72A5B}">
      <dgm:prSet phldrT="[Texte]" custT="1"/>
      <dgm:spPr/>
      <dgm:t>
        <a:bodyPr/>
        <a:lstStyle/>
        <a:p>
          <a:r>
            <a:rPr lang="fr-FR" sz="2000" dirty="0" smtClean="0"/>
            <a:t>Machine ancienne</a:t>
          </a:r>
        </a:p>
      </dgm:t>
    </dgm:pt>
    <dgm:pt modelId="{1868ECBC-E1EC-4149-B8F3-B244C7EB8CF0}" type="parTrans" cxnId="{5D3AE5DA-8CD6-4867-A664-19EA2532E4C8}">
      <dgm:prSet/>
      <dgm:spPr/>
      <dgm:t>
        <a:bodyPr/>
        <a:lstStyle/>
        <a:p>
          <a:endParaRPr lang="fr-FR"/>
        </a:p>
      </dgm:t>
    </dgm:pt>
    <dgm:pt modelId="{8B83B185-B02B-4B55-9285-AEC587EA1639}" type="sibTrans" cxnId="{5D3AE5DA-8CD6-4867-A664-19EA2532E4C8}">
      <dgm:prSet/>
      <dgm:spPr/>
      <dgm:t>
        <a:bodyPr/>
        <a:lstStyle/>
        <a:p>
          <a:endParaRPr lang="fr-FR"/>
        </a:p>
      </dgm:t>
    </dgm:pt>
    <dgm:pt modelId="{CB3EE912-2A5C-40A8-97BC-0F9B87F77848}">
      <dgm:prSet/>
      <dgm:spPr/>
      <dgm:t>
        <a:bodyPr/>
        <a:lstStyle/>
        <a:p>
          <a:r>
            <a:rPr lang="fr-FR" dirty="0" smtClean="0"/>
            <a:t>Affiche </a:t>
          </a:r>
          <a:r>
            <a:rPr lang="fr-FR" b="1" dirty="0" smtClean="0"/>
            <a:t>200 </a:t>
          </a:r>
          <a:r>
            <a:rPr lang="fr-FR" dirty="0" smtClean="0"/>
            <a:t>images/seconde</a:t>
          </a:r>
          <a:endParaRPr lang="fr-FR" dirty="0"/>
        </a:p>
      </dgm:t>
    </dgm:pt>
    <dgm:pt modelId="{AC07BEF8-699B-47C1-8DD8-F9721746C3D0}" type="parTrans" cxnId="{E3A9F2F5-925C-43AA-91AE-0C47DF9C8D15}">
      <dgm:prSet/>
      <dgm:spPr/>
      <dgm:t>
        <a:bodyPr/>
        <a:lstStyle/>
        <a:p>
          <a:endParaRPr lang="fr-FR"/>
        </a:p>
      </dgm:t>
    </dgm:pt>
    <dgm:pt modelId="{4FFBBD33-A02C-414D-BFF7-9B3EF3F4D599}" type="sibTrans" cxnId="{E3A9F2F5-925C-43AA-91AE-0C47DF9C8D15}">
      <dgm:prSet/>
      <dgm:spPr/>
      <dgm:t>
        <a:bodyPr/>
        <a:lstStyle/>
        <a:p>
          <a:endParaRPr lang="fr-FR"/>
        </a:p>
      </dgm:t>
    </dgm:pt>
    <dgm:pt modelId="{61E3BD60-879E-4573-A8D5-5EB0B0233B8E}">
      <dgm:prSet/>
      <dgm:spPr/>
      <dgm:t>
        <a:bodyPr/>
        <a:lstStyle/>
        <a:p>
          <a:r>
            <a:rPr lang="fr-FR" dirty="0" smtClean="0"/>
            <a:t>Affiche </a:t>
          </a:r>
          <a:r>
            <a:rPr lang="fr-FR" b="1" dirty="0" smtClean="0"/>
            <a:t>60 </a:t>
          </a:r>
          <a:r>
            <a:rPr lang="fr-FR" dirty="0" smtClean="0"/>
            <a:t>images/seconde</a:t>
          </a:r>
          <a:endParaRPr lang="fr-FR" dirty="0"/>
        </a:p>
      </dgm:t>
    </dgm:pt>
    <dgm:pt modelId="{B3F1EA4E-AC9B-4563-93DB-D973DA871AED}" type="parTrans" cxnId="{54E71598-B0B0-420A-B607-128FE546D30E}">
      <dgm:prSet/>
      <dgm:spPr/>
      <dgm:t>
        <a:bodyPr/>
        <a:lstStyle/>
        <a:p>
          <a:endParaRPr lang="fr-FR"/>
        </a:p>
      </dgm:t>
    </dgm:pt>
    <dgm:pt modelId="{7EBFEAD5-522D-40E9-98C5-6D79E6AA2DE6}" type="sibTrans" cxnId="{54E71598-B0B0-420A-B607-128FE546D30E}">
      <dgm:prSet/>
      <dgm:spPr/>
      <dgm:t>
        <a:bodyPr/>
        <a:lstStyle/>
        <a:p>
          <a:endParaRPr lang="fr-FR"/>
        </a:p>
      </dgm:t>
    </dgm:pt>
    <dgm:pt modelId="{025E4A18-6A75-4855-B0C6-68C8598DE510}">
      <dgm:prSet/>
      <dgm:spPr/>
      <dgm:t>
        <a:bodyPr/>
        <a:lstStyle/>
        <a:p>
          <a:r>
            <a:rPr lang="fr-FR" dirty="0" smtClean="0"/>
            <a:t>Affiche </a:t>
          </a:r>
          <a:r>
            <a:rPr lang="fr-FR" b="1" dirty="0" smtClean="0"/>
            <a:t>10 </a:t>
          </a:r>
          <a:r>
            <a:rPr lang="fr-FR" dirty="0" smtClean="0"/>
            <a:t>images/seconde</a:t>
          </a:r>
          <a:endParaRPr lang="fr-FR" dirty="0"/>
        </a:p>
      </dgm:t>
    </dgm:pt>
    <dgm:pt modelId="{B5CEDEE2-B24D-4CE6-ADAC-2BD76E45703E}" type="parTrans" cxnId="{E1941C95-EB05-4A00-A662-54B196074EF8}">
      <dgm:prSet/>
      <dgm:spPr/>
      <dgm:t>
        <a:bodyPr/>
        <a:lstStyle/>
        <a:p>
          <a:endParaRPr lang="fr-FR"/>
        </a:p>
      </dgm:t>
    </dgm:pt>
    <dgm:pt modelId="{85CADD51-0AA3-4A68-9B19-9542B123BF8A}" type="sibTrans" cxnId="{E1941C95-EB05-4A00-A662-54B196074EF8}">
      <dgm:prSet/>
      <dgm:spPr/>
      <dgm:t>
        <a:bodyPr/>
        <a:lstStyle/>
        <a:p>
          <a:endParaRPr lang="fr-FR"/>
        </a:p>
      </dgm:t>
    </dgm:pt>
    <dgm:pt modelId="{AA80A336-16AE-406D-9535-DC7ED091A660}">
      <dgm:prSet/>
      <dgm:spPr/>
      <dgm:t>
        <a:bodyPr/>
        <a:lstStyle/>
        <a:p>
          <a:r>
            <a:rPr lang="fr-FR" dirty="0" smtClean="0">
              <a:solidFill>
                <a:srgbClr val="FF0000"/>
              </a:solidFill>
            </a:rPr>
            <a:t>Valeur fournie par </a:t>
          </a:r>
          <a:r>
            <a:rPr lang="fr-FR" dirty="0" err="1" smtClean="0">
              <a:solidFill>
                <a:srgbClr val="FF0000"/>
              </a:solidFill>
            </a:rPr>
            <a:t>Unity</a:t>
          </a:r>
          <a:r>
            <a:rPr lang="fr-FR" dirty="0" smtClean="0">
              <a:solidFill>
                <a:srgbClr val="FF0000"/>
              </a:solidFill>
            </a:rPr>
            <a:t> : </a:t>
          </a:r>
          <a:r>
            <a:rPr lang="fr-FR" dirty="0" err="1" smtClean="0">
              <a:solidFill>
                <a:srgbClr val="FF0000"/>
              </a:solidFill>
            </a:rPr>
            <a:t>Time.deltaTime</a:t>
          </a:r>
          <a:r>
            <a:rPr lang="fr-FR" dirty="0" smtClean="0">
              <a:solidFill>
                <a:srgbClr val="FF0000"/>
              </a:solidFill>
            </a:rPr>
            <a:t> = 1/</a:t>
          </a:r>
          <a:r>
            <a:rPr lang="fr-FR" b="1" dirty="0" smtClean="0">
              <a:solidFill>
                <a:srgbClr val="FF0000"/>
              </a:solidFill>
            </a:rPr>
            <a:t>60</a:t>
          </a:r>
          <a:r>
            <a:rPr lang="fr-FR" dirty="0" smtClean="0">
              <a:solidFill>
                <a:srgbClr val="FF0000"/>
              </a:solidFill>
            </a:rPr>
            <a:t> s</a:t>
          </a:r>
          <a:endParaRPr lang="fr-FR" dirty="0">
            <a:solidFill>
              <a:srgbClr val="FF0000"/>
            </a:solidFill>
          </a:endParaRPr>
        </a:p>
      </dgm:t>
    </dgm:pt>
    <dgm:pt modelId="{92741EA3-AF28-419F-908C-C3D59ED5D0F1}" type="parTrans" cxnId="{50569E67-D69C-4119-A364-86FF705DC882}">
      <dgm:prSet/>
      <dgm:spPr/>
      <dgm:t>
        <a:bodyPr/>
        <a:lstStyle/>
        <a:p>
          <a:endParaRPr lang="fr-FR"/>
        </a:p>
      </dgm:t>
    </dgm:pt>
    <dgm:pt modelId="{049F00D4-27C4-457D-9498-DC6511C89D48}" type="sibTrans" cxnId="{50569E67-D69C-4119-A364-86FF705DC882}">
      <dgm:prSet/>
      <dgm:spPr/>
      <dgm:t>
        <a:bodyPr/>
        <a:lstStyle/>
        <a:p>
          <a:endParaRPr lang="fr-FR"/>
        </a:p>
      </dgm:t>
    </dgm:pt>
    <dgm:pt modelId="{468D3DCB-701B-4AAB-9E4D-98DCDBF7B54C}">
      <dgm:prSet/>
      <dgm:spPr/>
      <dgm:t>
        <a:bodyPr/>
        <a:lstStyle/>
        <a:p>
          <a:r>
            <a:rPr lang="fr-FR" dirty="0" smtClean="0">
              <a:solidFill>
                <a:srgbClr val="FF0000"/>
              </a:solidFill>
            </a:rPr>
            <a:t>Valeur fournie par </a:t>
          </a:r>
          <a:r>
            <a:rPr lang="fr-FR" dirty="0" err="1" smtClean="0">
              <a:solidFill>
                <a:srgbClr val="FF0000"/>
              </a:solidFill>
            </a:rPr>
            <a:t>Unity</a:t>
          </a:r>
          <a:r>
            <a:rPr lang="fr-FR" dirty="0" smtClean="0">
              <a:solidFill>
                <a:srgbClr val="FF0000"/>
              </a:solidFill>
            </a:rPr>
            <a:t> : </a:t>
          </a:r>
          <a:r>
            <a:rPr lang="fr-FR" dirty="0" err="1" smtClean="0">
              <a:solidFill>
                <a:srgbClr val="FF0000"/>
              </a:solidFill>
            </a:rPr>
            <a:t>Time.deltaTime</a:t>
          </a:r>
          <a:r>
            <a:rPr lang="fr-FR" dirty="0" smtClean="0">
              <a:solidFill>
                <a:srgbClr val="FF0000"/>
              </a:solidFill>
            </a:rPr>
            <a:t> = 1/</a:t>
          </a:r>
          <a:r>
            <a:rPr lang="fr-FR" b="1" dirty="0" smtClean="0">
              <a:solidFill>
                <a:srgbClr val="FF0000"/>
              </a:solidFill>
            </a:rPr>
            <a:t>10</a:t>
          </a:r>
          <a:r>
            <a:rPr lang="fr-FR" dirty="0" smtClean="0">
              <a:solidFill>
                <a:srgbClr val="FF0000"/>
              </a:solidFill>
            </a:rPr>
            <a:t> s</a:t>
          </a:r>
          <a:endParaRPr lang="fr-FR" dirty="0">
            <a:solidFill>
              <a:srgbClr val="FF0000"/>
            </a:solidFill>
          </a:endParaRPr>
        </a:p>
      </dgm:t>
    </dgm:pt>
    <dgm:pt modelId="{E4CE1AA8-E7F4-4446-8577-CAC54E5BB9F8}" type="parTrans" cxnId="{9A76D2E4-00F7-4C86-A21B-9B7E3A831C57}">
      <dgm:prSet/>
      <dgm:spPr/>
      <dgm:t>
        <a:bodyPr/>
        <a:lstStyle/>
        <a:p>
          <a:endParaRPr lang="fr-FR"/>
        </a:p>
      </dgm:t>
    </dgm:pt>
    <dgm:pt modelId="{6575F798-BCA0-4B9D-AEC6-9D891580903F}" type="sibTrans" cxnId="{9A76D2E4-00F7-4C86-A21B-9B7E3A831C57}">
      <dgm:prSet/>
      <dgm:spPr/>
      <dgm:t>
        <a:bodyPr/>
        <a:lstStyle/>
        <a:p>
          <a:endParaRPr lang="fr-FR"/>
        </a:p>
      </dgm:t>
    </dgm:pt>
    <dgm:pt modelId="{3B74112A-73EE-40F0-A31A-E5D315163123}">
      <dgm:prSet/>
      <dgm:spPr/>
      <dgm:t>
        <a:bodyPr/>
        <a:lstStyle/>
        <a:p>
          <a:r>
            <a:rPr lang="fr-FR" dirty="0" smtClean="0">
              <a:solidFill>
                <a:srgbClr val="FF0000"/>
              </a:solidFill>
            </a:rPr>
            <a:t>Valeur fournie par </a:t>
          </a:r>
          <a:r>
            <a:rPr lang="fr-FR" dirty="0" err="1" smtClean="0">
              <a:solidFill>
                <a:srgbClr val="FF0000"/>
              </a:solidFill>
            </a:rPr>
            <a:t>Unity</a:t>
          </a:r>
          <a:r>
            <a:rPr lang="fr-FR" dirty="0" smtClean="0">
              <a:solidFill>
                <a:srgbClr val="FF0000"/>
              </a:solidFill>
            </a:rPr>
            <a:t> : </a:t>
          </a:r>
          <a:r>
            <a:rPr lang="fr-FR" dirty="0" err="1" smtClean="0">
              <a:solidFill>
                <a:srgbClr val="FF0000"/>
              </a:solidFill>
            </a:rPr>
            <a:t>Time.deltaTime</a:t>
          </a:r>
          <a:r>
            <a:rPr lang="fr-FR" dirty="0" smtClean="0">
              <a:solidFill>
                <a:srgbClr val="FF0000"/>
              </a:solidFill>
            </a:rPr>
            <a:t> = 1/</a:t>
          </a:r>
          <a:r>
            <a:rPr lang="fr-FR" b="1" dirty="0" smtClean="0">
              <a:solidFill>
                <a:srgbClr val="FF0000"/>
              </a:solidFill>
            </a:rPr>
            <a:t>200</a:t>
          </a:r>
          <a:r>
            <a:rPr lang="fr-FR" dirty="0" smtClean="0">
              <a:solidFill>
                <a:srgbClr val="FF0000"/>
              </a:solidFill>
            </a:rPr>
            <a:t> s</a:t>
          </a:r>
          <a:endParaRPr lang="fr-FR" dirty="0">
            <a:solidFill>
              <a:srgbClr val="FF0000"/>
            </a:solidFill>
          </a:endParaRPr>
        </a:p>
      </dgm:t>
    </dgm:pt>
    <dgm:pt modelId="{A3749A07-7C5B-4724-B041-3EC8F537E20C}" type="sibTrans" cxnId="{B633A05A-2A7A-4A90-8C2E-1A85BD8160AF}">
      <dgm:prSet/>
      <dgm:spPr/>
      <dgm:t>
        <a:bodyPr/>
        <a:lstStyle/>
        <a:p>
          <a:endParaRPr lang="fr-FR"/>
        </a:p>
      </dgm:t>
    </dgm:pt>
    <dgm:pt modelId="{23E25D2F-641A-4646-A967-CA4687B88785}" type="parTrans" cxnId="{B633A05A-2A7A-4A90-8C2E-1A85BD8160AF}">
      <dgm:prSet/>
      <dgm:spPr/>
      <dgm:t>
        <a:bodyPr/>
        <a:lstStyle/>
        <a:p>
          <a:endParaRPr lang="fr-FR"/>
        </a:p>
      </dgm:t>
    </dgm:pt>
    <dgm:pt modelId="{A0B06954-2664-4BFA-B7DF-262E849FE1BF}" type="pres">
      <dgm:prSet presAssocID="{B5DC375C-CA49-40AC-8A97-5CCFDB295075}" presName="linear" presStyleCnt="0">
        <dgm:presLayoutVars>
          <dgm:dir/>
          <dgm:animLvl val="lvl"/>
          <dgm:resizeHandles val="exact"/>
        </dgm:presLayoutVars>
      </dgm:prSet>
      <dgm:spPr/>
    </dgm:pt>
    <dgm:pt modelId="{E026BE8A-4E09-4E8B-8C55-78E35ADE043C}" type="pres">
      <dgm:prSet presAssocID="{129031BE-B421-4E91-A28E-BD0243D88AB8}" presName="parentLin" presStyleCnt="0"/>
      <dgm:spPr/>
    </dgm:pt>
    <dgm:pt modelId="{8F5BF0D6-D669-45FB-8573-B7CEFD32934C}" type="pres">
      <dgm:prSet presAssocID="{129031BE-B421-4E91-A28E-BD0243D88AB8}" presName="parentLeftMargin" presStyleLbl="node1" presStyleIdx="0" presStyleCnt="3"/>
      <dgm:spPr/>
      <dgm:t>
        <a:bodyPr/>
        <a:lstStyle/>
        <a:p>
          <a:endParaRPr lang="fr-FR"/>
        </a:p>
      </dgm:t>
    </dgm:pt>
    <dgm:pt modelId="{EA16EBE0-A5EA-4821-B456-08B2BE5587BA}" type="pres">
      <dgm:prSet presAssocID="{129031BE-B421-4E91-A28E-BD0243D88AB8}" presName="parentText" presStyleLbl="node1" presStyleIdx="0" presStyleCnt="3">
        <dgm:presLayoutVars>
          <dgm:chMax val="0"/>
          <dgm:bulletEnabled val="1"/>
        </dgm:presLayoutVars>
      </dgm:prSet>
      <dgm:spPr/>
      <dgm:t>
        <a:bodyPr/>
        <a:lstStyle/>
        <a:p>
          <a:endParaRPr lang="fr-FR"/>
        </a:p>
      </dgm:t>
    </dgm:pt>
    <dgm:pt modelId="{E801F1C8-4D09-41C8-982B-2122F2F8746B}" type="pres">
      <dgm:prSet presAssocID="{129031BE-B421-4E91-A28E-BD0243D88AB8}" presName="negativeSpace" presStyleCnt="0"/>
      <dgm:spPr/>
    </dgm:pt>
    <dgm:pt modelId="{E7A38634-A4B4-45E4-80C8-CBED9480B5DF}" type="pres">
      <dgm:prSet presAssocID="{129031BE-B421-4E91-A28E-BD0243D88AB8}" presName="childText" presStyleLbl="conFgAcc1" presStyleIdx="0" presStyleCnt="3" custLinFactNeighborX="-4211" custLinFactNeighborY="15640">
        <dgm:presLayoutVars>
          <dgm:bulletEnabled val="1"/>
        </dgm:presLayoutVars>
      </dgm:prSet>
      <dgm:spPr/>
      <dgm:t>
        <a:bodyPr/>
        <a:lstStyle/>
        <a:p>
          <a:endParaRPr lang="fr-FR"/>
        </a:p>
      </dgm:t>
    </dgm:pt>
    <dgm:pt modelId="{A3A1DE23-82AD-4898-BF6E-FE95D4B34EF1}" type="pres">
      <dgm:prSet presAssocID="{98F56422-292F-47B9-8050-9CF1513E5B8E}" presName="spaceBetweenRectangles" presStyleCnt="0"/>
      <dgm:spPr/>
    </dgm:pt>
    <dgm:pt modelId="{863A4212-787A-459B-BEC6-34DB65D2E170}" type="pres">
      <dgm:prSet presAssocID="{872BA311-B42E-4AE0-AC0C-DA087770BABC}" presName="parentLin" presStyleCnt="0"/>
      <dgm:spPr/>
    </dgm:pt>
    <dgm:pt modelId="{9A78EF19-4F42-4483-BCD4-3563922F13BD}" type="pres">
      <dgm:prSet presAssocID="{872BA311-B42E-4AE0-AC0C-DA087770BABC}" presName="parentLeftMargin" presStyleLbl="node1" presStyleIdx="0" presStyleCnt="3"/>
      <dgm:spPr/>
      <dgm:t>
        <a:bodyPr/>
        <a:lstStyle/>
        <a:p>
          <a:endParaRPr lang="fr-FR"/>
        </a:p>
      </dgm:t>
    </dgm:pt>
    <dgm:pt modelId="{A177A20A-E380-42B5-AA34-FDE485DF664C}" type="pres">
      <dgm:prSet presAssocID="{872BA311-B42E-4AE0-AC0C-DA087770BABC}" presName="parentText" presStyleLbl="node1" presStyleIdx="1" presStyleCnt="3">
        <dgm:presLayoutVars>
          <dgm:chMax val="0"/>
          <dgm:bulletEnabled val="1"/>
        </dgm:presLayoutVars>
      </dgm:prSet>
      <dgm:spPr/>
      <dgm:t>
        <a:bodyPr/>
        <a:lstStyle/>
        <a:p>
          <a:endParaRPr lang="fr-FR"/>
        </a:p>
      </dgm:t>
    </dgm:pt>
    <dgm:pt modelId="{7064005B-E9CD-4AC2-B606-6CA960C3A29E}" type="pres">
      <dgm:prSet presAssocID="{872BA311-B42E-4AE0-AC0C-DA087770BABC}" presName="negativeSpace" presStyleCnt="0"/>
      <dgm:spPr/>
    </dgm:pt>
    <dgm:pt modelId="{3895AAEA-44C6-491C-AE55-A7C5358C2C30}" type="pres">
      <dgm:prSet presAssocID="{872BA311-B42E-4AE0-AC0C-DA087770BABC}" presName="childText" presStyleLbl="conFgAcc1" presStyleIdx="1" presStyleCnt="3">
        <dgm:presLayoutVars>
          <dgm:bulletEnabled val="1"/>
        </dgm:presLayoutVars>
      </dgm:prSet>
      <dgm:spPr/>
      <dgm:t>
        <a:bodyPr/>
        <a:lstStyle/>
        <a:p>
          <a:endParaRPr lang="fr-FR"/>
        </a:p>
      </dgm:t>
    </dgm:pt>
    <dgm:pt modelId="{5829B6DC-4002-40A9-91BF-4B4DCEE02437}" type="pres">
      <dgm:prSet presAssocID="{E026111E-80DD-47FB-A6BE-BAC9DC85003B}" presName="spaceBetweenRectangles" presStyleCnt="0"/>
      <dgm:spPr/>
    </dgm:pt>
    <dgm:pt modelId="{0BD430CA-FAD2-4682-A6AA-9F907BC3DF7A}" type="pres">
      <dgm:prSet presAssocID="{0106376E-9A97-4B84-8D6C-F67E68F72A5B}" presName="parentLin" presStyleCnt="0"/>
      <dgm:spPr/>
    </dgm:pt>
    <dgm:pt modelId="{6FB5923D-C3B3-4BE0-8318-177F27E07566}" type="pres">
      <dgm:prSet presAssocID="{0106376E-9A97-4B84-8D6C-F67E68F72A5B}" presName="parentLeftMargin" presStyleLbl="node1" presStyleIdx="1" presStyleCnt="3"/>
      <dgm:spPr/>
      <dgm:t>
        <a:bodyPr/>
        <a:lstStyle/>
        <a:p>
          <a:endParaRPr lang="fr-FR"/>
        </a:p>
      </dgm:t>
    </dgm:pt>
    <dgm:pt modelId="{090BD4E7-24A9-41DF-924B-F3A54C993AB2}" type="pres">
      <dgm:prSet presAssocID="{0106376E-9A97-4B84-8D6C-F67E68F72A5B}" presName="parentText" presStyleLbl="node1" presStyleIdx="2" presStyleCnt="3">
        <dgm:presLayoutVars>
          <dgm:chMax val="0"/>
          <dgm:bulletEnabled val="1"/>
        </dgm:presLayoutVars>
      </dgm:prSet>
      <dgm:spPr/>
      <dgm:t>
        <a:bodyPr/>
        <a:lstStyle/>
        <a:p>
          <a:endParaRPr lang="fr-FR"/>
        </a:p>
      </dgm:t>
    </dgm:pt>
    <dgm:pt modelId="{FDFEB71D-2E06-401C-BAFC-7B0076171A8C}" type="pres">
      <dgm:prSet presAssocID="{0106376E-9A97-4B84-8D6C-F67E68F72A5B}" presName="negativeSpace" presStyleCnt="0"/>
      <dgm:spPr/>
    </dgm:pt>
    <dgm:pt modelId="{10793CDA-5415-4E18-8043-F8B389664AE0}" type="pres">
      <dgm:prSet presAssocID="{0106376E-9A97-4B84-8D6C-F67E68F72A5B}" presName="childText" presStyleLbl="conFgAcc1" presStyleIdx="2" presStyleCnt="3">
        <dgm:presLayoutVars>
          <dgm:bulletEnabled val="1"/>
        </dgm:presLayoutVars>
      </dgm:prSet>
      <dgm:spPr/>
      <dgm:t>
        <a:bodyPr/>
        <a:lstStyle/>
        <a:p>
          <a:endParaRPr lang="fr-FR"/>
        </a:p>
      </dgm:t>
    </dgm:pt>
  </dgm:ptLst>
  <dgm:cxnLst>
    <dgm:cxn modelId="{1716A86D-B96B-438D-A32E-23BD9E6FC88E}" type="presOf" srcId="{468D3DCB-701B-4AAB-9E4D-98DCDBF7B54C}" destId="{10793CDA-5415-4E18-8043-F8B389664AE0}" srcOrd="0" destOrd="1" presId="urn:microsoft.com/office/officeart/2005/8/layout/list1"/>
    <dgm:cxn modelId="{B633A05A-2A7A-4A90-8C2E-1A85BD8160AF}" srcId="{129031BE-B421-4E91-A28E-BD0243D88AB8}" destId="{3B74112A-73EE-40F0-A31A-E5D315163123}" srcOrd="1" destOrd="0" parTransId="{23E25D2F-641A-4646-A967-CA4687B88785}" sibTransId="{A3749A07-7C5B-4724-B041-3EC8F537E20C}"/>
    <dgm:cxn modelId="{08C6C274-7FC5-40EF-B04A-1FD4CA947BC6}" type="presOf" srcId="{B5DC375C-CA49-40AC-8A97-5CCFDB295075}" destId="{A0B06954-2664-4BFA-B7DF-262E849FE1BF}" srcOrd="0" destOrd="0" presId="urn:microsoft.com/office/officeart/2005/8/layout/list1"/>
    <dgm:cxn modelId="{BE613B8E-7508-4611-AE4C-1D620C9D8924}" type="presOf" srcId="{AA80A336-16AE-406D-9535-DC7ED091A660}" destId="{3895AAEA-44C6-491C-AE55-A7C5358C2C30}" srcOrd="0" destOrd="1" presId="urn:microsoft.com/office/officeart/2005/8/layout/list1"/>
    <dgm:cxn modelId="{15E37C0E-9C5B-455C-81E7-555D47CAB88F}" type="presOf" srcId="{0106376E-9A97-4B84-8D6C-F67E68F72A5B}" destId="{6FB5923D-C3B3-4BE0-8318-177F27E07566}" srcOrd="0" destOrd="0" presId="urn:microsoft.com/office/officeart/2005/8/layout/list1"/>
    <dgm:cxn modelId="{0F59C07F-7D22-4E07-952E-A532C142F1D6}" type="presOf" srcId="{CB3EE912-2A5C-40A8-97BC-0F9B87F77848}" destId="{E7A38634-A4B4-45E4-80C8-CBED9480B5DF}" srcOrd="0" destOrd="0" presId="urn:microsoft.com/office/officeart/2005/8/layout/list1"/>
    <dgm:cxn modelId="{A41C3276-D8A9-4082-8708-FB7DF8E82E1B}" type="presOf" srcId="{61E3BD60-879E-4573-A8D5-5EB0B0233B8E}" destId="{3895AAEA-44C6-491C-AE55-A7C5358C2C30}" srcOrd="0" destOrd="0" presId="urn:microsoft.com/office/officeart/2005/8/layout/list1"/>
    <dgm:cxn modelId="{E1941C95-EB05-4A00-A662-54B196074EF8}" srcId="{0106376E-9A97-4B84-8D6C-F67E68F72A5B}" destId="{025E4A18-6A75-4855-B0C6-68C8598DE510}" srcOrd="0" destOrd="0" parTransId="{B5CEDEE2-B24D-4CE6-ADAC-2BD76E45703E}" sibTransId="{85CADD51-0AA3-4A68-9B19-9542B123BF8A}"/>
    <dgm:cxn modelId="{50569E67-D69C-4119-A364-86FF705DC882}" srcId="{872BA311-B42E-4AE0-AC0C-DA087770BABC}" destId="{AA80A336-16AE-406D-9535-DC7ED091A660}" srcOrd="1" destOrd="0" parTransId="{92741EA3-AF28-419F-908C-C3D59ED5D0F1}" sibTransId="{049F00D4-27C4-457D-9498-DC6511C89D48}"/>
    <dgm:cxn modelId="{6BF8B33C-87FE-4E63-AD99-49D773FFBBB8}" srcId="{B5DC375C-CA49-40AC-8A97-5CCFDB295075}" destId="{129031BE-B421-4E91-A28E-BD0243D88AB8}" srcOrd="0" destOrd="0" parTransId="{0F22A287-E3DC-4FE9-B958-9B67AD26A18D}" sibTransId="{98F56422-292F-47B9-8050-9CF1513E5B8E}"/>
    <dgm:cxn modelId="{6A647F1F-B4C3-4D6D-A0E0-B4F3D4196FAB}" type="presOf" srcId="{872BA311-B42E-4AE0-AC0C-DA087770BABC}" destId="{A177A20A-E380-42B5-AA34-FDE485DF664C}" srcOrd="1" destOrd="0" presId="urn:microsoft.com/office/officeart/2005/8/layout/list1"/>
    <dgm:cxn modelId="{9A76D2E4-00F7-4C86-A21B-9B7E3A831C57}" srcId="{0106376E-9A97-4B84-8D6C-F67E68F72A5B}" destId="{468D3DCB-701B-4AAB-9E4D-98DCDBF7B54C}" srcOrd="1" destOrd="0" parTransId="{E4CE1AA8-E7F4-4446-8577-CAC54E5BB9F8}" sibTransId="{6575F798-BCA0-4B9D-AEC6-9D891580903F}"/>
    <dgm:cxn modelId="{5D3AE5DA-8CD6-4867-A664-19EA2532E4C8}" srcId="{B5DC375C-CA49-40AC-8A97-5CCFDB295075}" destId="{0106376E-9A97-4B84-8D6C-F67E68F72A5B}" srcOrd="2" destOrd="0" parTransId="{1868ECBC-E1EC-4149-B8F3-B244C7EB8CF0}" sibTransId="{8B83B185-B02B-4B55-9285-AEC587EA1639}"/>
    <dgm:cxn modelId="{702B5873-FAD1-4C62-A158-5C155104B0FB}" type="presOf" srcId="{3B74112A-73EE-40F0-A31A-E5D315163123}" destId="{E7A38634-A4B4-45E4-80C8-CBED9480B5DF}" srcOrd="0" destOrd="1" presId="urn:microsoft.com/office/officeart/2005/8/layout/list1"/>
    <dgm:cxn modelId="{C093A484-6F3E-4981-9218-9A99E045BD0B}" type="presOf" srcId="{0106376E-9A97-4B84-8D6C-F67E68F72A5B}" destId="{090BD4E7-24A9-41DF-924B-F3A54C993AB2}" srcOrd="1" destOrd="0" presId="urn:microsoft.com/office/officeart/2005/8/layout/list1"/>
    <dgm:cxn modelId="{54E71598-B0B0-420A-B607-128FE546D30E}" srcId="{872BA311-B42E-4AE0-AC0C-DA087770BABC}" destId="{61E3BD60-879E-4573-A8D5-5EB0B0233B8E}" srcOrd="0" destOrd="0" parTransId="{B3F1EA4E-AC9B-4563-93DB-D973DA871AED}" sibTransId="{7EBFEAD5-522D-40E9-98C5-6D79E6AA2DE6}"/>
    <dgm:cxn modelId="{5B6138D0-F056-47BD-8F63-84F367DAABA4}" type="presOf" srcId="{025E4A18-6A75-4855-B0C6-68C8598DE510}" destId="{10793CDA-5415-4E18-8043-F8B389664AE0}" srcOrd="0" destOrd="0" presId="urn:microsoft.com/office/officeart/2005/8/layout/list1"/>
    <dgm:cxn modelId="{8BF24C2A-512A-4F01-9204-0CB63F254111}" srcId="{B5DC375C-CA49-40AC-8A97-5CCFDB295075}" destId="{872BA311-B42E-4AE0-AC0C-DA087770BABC}" srcOrd="1" destOrd="0" parTransId="{39E74402-3626-4F96-9ED1-3F74982445D1}" sibTransId="{E026111E-80DD-47FB-A6BE-BAC9DC85003B}"/>
    <dgm:cxn modelId="{A4245144-5584-44FC-BB60-1435B63BD545}" type="presOf" srcId="{129031BE-B421-4E91-A28E-BD0243D88AB8}" destId="{EA16EBE0-A5EA-4821-B456-08B2BE5587BA}" srcOrd="1" destOrd="0" presId="urn:microsoft.com/office/officeart/2005/8/layout/list1"/>
    <dgm:cxn modelId="{E3A9F2F5-925C-43AA-91AE-0C47DF9C8D15}" srcId="{129031BE-B421-4E91-A28E-BD0243D88AB8}" destId="{CB3EE912-2A5C-40A8-97BC-0F9B87F77848}" srcOrd="0" destOrd="0" parTransId="{AC07BEF8-699B-47C1-8DD8-F9721746C3D0}" sibTransId="{4FFBBD33-A02C-414D-BFF7-9B3EF3F4D599}"/>
    <dgm:cxn modelId="{68AAA60C-6D7B-4FFB-B1C6-ED7F781C611E}" type="presOf" srcId="{129031BE-B421-4E91-A28E-BD0243D88AB8}" destId="{8F5BF0D6-D669-45FB-8573-B7CEFD32934C}" srcOrd="0" destOrd="0" presId="urn:microsoft.com/office/officeart/2005/8/layout/list1"/>
    <dgm:cxn modelId="{F1AB9B42-3CBF-41C0-A3E2-4A86FA2777EF}" type="presOf" srcId="{872BA311-B42E-4AE0-AC0C-DA087770BABC}" destId="{9A78EF19-4F42-4483-BCD4-3563922F13BD}" srcOrd="0" destOrd="0" presId="urn:microsoft.com/office/officeart/2005/8/layout/list1"/>
    <dgm:cxn modelId="{A8FDB690-F009-4446-A159-1D75C4D62EAD}" type="presParOf" srcId="{A0B06954-2664-4BFA-B7DF-262E849FE1BF}" destId="{E026BE8A-4E09-4E8B-8C55-78E35ADE043C}" srcOrd="0" destOrd="0" presId="urn:microsoft.com/office/officeart/2005/8/layout/list1"/>
    <dgm:cxn modelId="{71FAD504-E180-4D84-A192-64F02933E0EB}" type="presParOf" srcId="{E026BE8A-4E09-4E8B-8C55-78E35ADE043C}" destId="{8F5BF0D6-D669-45FB-8573-B7CEFD32934C}" srcOrd="0" destOrd="0" presId="urn:microsoft.com/office/officeart/2005/8/layout/list1"/>
    <dgm:cxn modelId="{BAA50B6B-2D5B-46BF-9504-E70485309BC2}" type="presParOf" srcId="{E026BE8A-4E09-4E8B-8C55-78E35ADE043C}" destId="{EA16EBE0-A5EA-4821-B456-08B2BE5587BA}" srcOrd="1" destOrd="0" presId="urn:microsoft.com/office/officeart/2005/8/layout/list1"/>
    <dgm:cxn modelId="{EB5295F8-341F-4CE8-BD18-A91D3F7F8C32}" type="presParOf" srcId="{A0B06954-2664-4BFA-B7DF-262E849FE1BF}" destId="{E801F1C8-4D09-41C8-982B-2122F2F8746B}" srcOrd="1" destOrd="0" presId="urn:microsoft.com/office/officeart/2005/8/layout/list1"/>
    <dgm:cxn modelId="{A62D6EB7-AF0C-48BF-8C93-64B66BF2CD3C}" type="presParOf" srcId="{A0B06954-2664-4BFA-B7DF-262E849FE1BF}" destId="{E7A38634-A4B4-45E4-80C8-CBED9480B5DF}" srcOrd="2" destOrd="0" presId="urn:microsoft.com/office/officeart/2005/8/layout/list1"/>
    <dgm:cxn modelId="{4ABAAF94-BCB2-49FF-9FC3-869303A864C5}" type="presParOf" srcId="{A0B06954-2664-4BFA-B7DF-262E849FE1BF}" destId="{A3A1DE23-82AD-4898-BF6E-FE95D4B34EF1}" srcOrd="3" destOrd="0" presId="urn:microsoft.com/office/officeart/2005/8/layout/list1"/>
    <dgm:cxn modelId="{4D68D544-EA63-4A87-A79F-7E638E4A878B}" type="presParOf" srcId="{A0B06954-2664-4BFA-B7DF-262E849FE1BF}" destId="{863A4212-787A-459B-BEC6-34DB65D2E170}" srcOrd="4" destOrd="0" presId="urn:microsoft.com/office/officeart/2005/8/layout/list1"/>
    <dgm:cxn modelId="{A822BDFA-5E60-49E8-8B78-5F55A7DF15FD}" type="presParOf" srcId="{863A4212-787A-459B-BEC6-34DB65D2E170}" destId="{9A78EF19-4F42-4483-BCD4-3563922F13BD}" srcOrd="0" destOrd="0" presId="urn:microsoft.com/office/officeart/2005/8/layout/list1"/>
    <dgm:cxn modelId="{18794237-2EEE-49DA-81AB-1F894CACD746}" type="presParOf" srcId="{863A4212-787A-459B-BEC6-34DB65D2E170}" destId="{A177A20A-E380-42B5-AA34-FDE485DF664C}" srcOrd="1" destOrd="0" presId="urn:microsoft.com/office/officeart/2005/8/layout/list1"/>
    <dgm:cxn modelId="{8ED992ED-285B-44C1-B07A-E395941D30CE}" type="presParOf" srcId="{A0B06954-2664-4BFA-B7DF-262E849FE1BF}" destId="{7064005B-E9CD-4AC2-B606-6CA960C3A29E}" srcOrd="5" destOrd="0" presId="urn:microsoft.com/office/officeart/2005/8/layout/list1"/>
    <dgm:cxn modelId="{16D88389-C783-41B1-90A9-76F476B313F9}" type="presParOf" srcId="{A0B06954-2664-4BFA-B7DF-262E849FE1BF}" destId="{3895AAEA-44C6-491C-AE55-A7C5358C2C30}" srcOrd="6" destOrd="0" presId="urn:microsoft.com/office/officeart/2005/8/layout/list1"/>
    <dgm:cxn modelId="{0B8F9B4D-EEB9-4288-8F5C-3B0BC00C3E70}" type="presParOf" srcId="{A0B06954-2664-4BFA-B7DF-262E849FE1BF}" destId="{5829B6DC-4002-40A9-91BF-4B4DCEE02437}" srcOrd="7" destOrd="0" presId="urn:microsoft.com/office/officeart/2005/8/layout/list1"/>
    <dgm:cxn modelId="{42E3A588-60D6-4092-9C08-271C6F7C7947}" type="presParOf" srcId="{A0B06954-2664-4BFA-B7DF-262E849FE1BF}" destId="{0BD430CA-FAD2-4682-A6AA-9F907BC3DF7A}" srcOrd="8" destOrd="0" presId="urn:microsoft.com/office/officeart/2005/8/layout/list1"/>
    <dgm:cxn modelId="{1FAC9F49-6D63-4062-B229-CFA7E3AC1514}" type="presParOf" srcId="{0BD430CA-FAD2-4682-A6AA-9F907BC3DF7A}" destId="{6FB5923D-C3B3-4BE0-8318-177F27E07566}" srcOrd="0" destOrd="0" presId="urn:microsoft.com/office/officeart/2005/8/layout/list1"/>
    <dgm:cxn modelId="{54D758B1-04DE-44E1-9F67-07CE1D55319E}" type="presParOf" srcId="{0BD430CA-FAD2-4682-A6AA-9F907BC3DF7A}" destId="{090BD4E7-24A9-41DF-924B-F3A54C993AB2}" srcOrd="1" destOrd="0" presId="urn:microsoft.com/office/officeart/2005/8/layout/list1"/>
    <dgm:cxn modelId="{398723FA-EE7C-4135-BCA1-EABEE5F1E9CF}" type="presParOf" srcId="{A0B06954-2664-4BFA-B7DF-262E849FE1BF}" destId="{FDFEB71D-2E06-401C-BAFC-7B0076171A8C}" srcOrd="9" destOrd="0" presId="urn:microsoft.com/office/officeart/2005/8/layout/list1"/>
    <dgm:cxn modelId="{6241A7BA-AC95-4A7F-87AC-7838388B1B85}" type="presParOf" srcId="{A0B06954-2664-4BFA-B7DF-262E849FE1BF}" destId="{10793CDA-5415-4E18-8043-F8B389664AE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6B9EA-A499-49D1-A06A-963F125B23D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1FF05D3A-CF6C-4531-8472-C0F9CA00FEF4}">
      <dgm:prSet/>
      <dgm:spPr/>
      <dgm:t>
        <a:bodyPr/>
        <a:lstStyle/>
        <a:p>
          <a:pPr rtl="0"/>
          <a:r>
            <a:rPr lang="fr-FR" smtClean="0"/>
            <a:t>Le terrain</a:t>
          </a:r>
          <a:endParaRPr lang="fr-FR"/>
        </a:p>
      </dgm:t>
    </dgm:pt>
    <dgm:pt modelId="{A3B2D7F2-6110-4C73-9A43-3DC42FBE2162}" type="parTrans" cxnId="{7BB8DAF7-D7F1-4619-8EF1-5306A177573D}">
      <dgm:prSet/>
      <dgm:spPr/>
      <dgm:t>
        <a:bodyPr/>
        <a:lstStyle/>
        <a:p>
          <a:endParaRPr lang="fr-FR"/>
        </a:p>
      </dgm:t>
    </dgm:pt>
    <dgm:pt modelId="{C015CCFB-92C7-4FC9-B14C-CC36B185195A}" type="sibTrans" cxnId="{7BB8DAF7-D7F1-4619-8EF1-5306A177573D}">
      <dgm:prSet/>
      <dgm:spPr/>
      <dgm:t>
        <a:bodyPr/>
        <a:lstStyle/>
        <a:p>
          <a:endParaRPr lang="fr-FR"/>
        </a:p>
      </dgm:t>
    </dgm:pt>
    <dgm:pt modelId="{28EF7918-F929-45AA-AB68-80CE477D094F}">
      <dgm:prSet/>
      <dgm:spPr/>
      <dgm:t>
        <a:bodyPr/>
        <a:lstStyle/>
        <a:p>
          <a:pPr rtl="0"/>
          <a:r>
            <a:rPr lang="fr-FR" smtClean="0"/>
            <a:t>Génération</a:t>
          </a:r>
          <a:endParaRPr lang="fr-FR"/>
        </a:p>
      </dgm:t>
    </dgm:pt>
    <dgm:pt modelId="{A80C695D-BF8B-40D5-B75A-61C990D05F52}" type="parTrans" cxnId="{D8E146E2-76F8-4D03-A391-25C727E0F142}">
      <dgm:prSet/>
      <dgm:spPr/>
      <dgm:t>
        <a:bodyPr/>
        <a:lstStyle/>
        <a:p>
          <a:endParaRPr lang="fr-FR"/>
        </a:p>
      </dgm:t>
    </dgm:pt>
    <dgm:pt modelId="{0F01F030-0CF8-42D9-86A0-24F054C247F5}" type="sibTrans" cxnId="{D8E146E2-76F8-4D03-A391-25C727E0F142}">
      <dgm:prSet/>
      <dgm:spPr/>
      <dgm:t>
        <a:bodyPr/>
        <a:lstStyle/>
        <a:p>
          <a:endParaRPr lang="fr-FR"/>
        </a:p>
      </dgm:t>
    </dgm:pt>
    <dgm:pt modelId="{0BE35F81-037A-443F-B80A-33009CE3F9F5}">
      <dgm:prSet/>
      <dgm:spPr/>
      <dgm:t>
        <a:bodyPr/>
        <a:lstStyle/>
        <a:p>
          <a:pPr rtl="0"/>
          <a:r>
            <a:rPr lang="fr-FR" smtClean="0"/>
            <a:t>Inputs</a:t>
          </a:r>
          <a:endParaRPr lang="fr-FR"/>
        </a:p>
      </dgm:t>
    </dgm:pt>
    <dgm:pt modelId="{BDC0CC05-F2CE-4E59-9A1E-8263FB7F7D9E}" type="parTrans" cxnId="{D511C312-4063-45AF-90B9-E9DA3075B3F4}">
      <dgm:prSet/>
      <dgm:spPr/>
      <dgm:t>
        <a:bodyPr/>
        <a:lstStyle/>
        <a:p>
          <a:endParaRPr lang="fr-FR"/>
        </a:p>
      </dgm:t>
    </dgm:pt>
    <dgm:pt modelId="{CD6FAB4F-0264-46FD-AC5D-0558006709D3}" type="sibTrans" cxnId="{D511C312-4063-45AF-90B9-E9DA3075B3F4}">
      <dgm:prSet/>
      <dgm:spPr/>
      <dgm:t>
        <a:bodyPr/>
        <a:lstStyle/>
        <a:p>
          <a:endParaRPr lang="fr-FR"/>
        </a:p>
      </dgm:t>
    </dgm:pt>
    <dgm:pt modelId="{AC6E565C-C0F1-47A7-A127-98D681E172D3}">
      <dgm:prSet/>
      <dgm:spPr/>
      <dgm:t>
        <a:bodyPr/>
        <a:lstStyle/>
        <a:p>
          <a:pPr rtl="0"/>
          <a:r>
            <a:rPr lang="fr-FR" smtClean="0"/>
            <a:t>Clavier</a:t>
          </a:r>
          <a:endParaRPr lang="fr-FR"/>
        </a:p>
      </dgm:t>
    </dgm:pt>
    <dgm:pt modelId="{35A54C09-96CB-452D-A822-0160F7BC7604}" type="parTrans" cxnId="{02A2DBA8-02E5-434B-888F-8C48FD14131C}">
      <dgm:prSet/>
      <dgm:spPr/>
      <dgm:t>
        <a:bodyPr/>
        <a:lstStyle/>
        <a:p>
          <a:endParaRPr lang="fr-FR"/>
        </a:p>
      </dgm:t>
    </dgm:pt>
    <dgm:pt modelId="{38C74325-C93B-4094-AB19-64FC80D99C5D}" type="sibTrans" cxnId="{02A2DBA8-02E5-434B-888F-8C48FD14131C}">
      <dgm:prSet/>
      <dgm:spPr/>
      <dgm:t>
        <a:bodyPr/>
        <a:lstStyle/>
        <a:p>
          <a:endParaRPr lang="fr-FR"/>
        </a:p>
      </dgm:t>
    </dgm:pt>
    <dgm:pt modelId="{24770850-B671-4743-BD96-5CF92446A52E}">
      <dgm:prSet/>
      <dgm:spPr/>
      <dgm:t>
        <a:bodyPr/>
        <a:lstStyle/>
        <a:p>
          <a:pPr rtl="0"/>
          <a:r>
            <a:rPr lang="fr-FR" smtClean="0"/>
            <a:t>Souris</a:t>
          </a:r>
          <a:endParaRPr lang="fr-FR"/>
        </a:p>
      </dgm:t>
    </dgm:pt>
    <dgm:pt modelId="{F0D319C4-988D-4B28-8F6C-BB64160C14E3}" type="parTrans" cxnId="{A3E732D8-1719-4122-B736-3F64BD5A9D69}">
      <dgm:prSet/>
      <dgm:spPr/>
      <dgm:t>
        <a:bodyPr/>
        <a:lstStyle/>
        <a:p>
          <a:endParaRPr lang="fr-FR"/>
        </a:p>
      </dgm:t>
    </dgm:pt>
    <dgm:pt modelId="{DF727FEE-7ABA-4C48-A8FC-984EF75148BB}" type="sibTrans" cxnId="{A3E732D8-1719-4122-B736-3F64BD5A9D69}">
      <dgm:prSet/>
      <dgm:spPr/>
      <dgm:t>
        <a:bodyPr/>
        <a:lstStyle/>
        <a:p>
          <a:endParaRPr lang="fr-FR"/>
        </a:p>
      </dgm:t>
    </dgm:pt>
    <dgm:pt modelId="{F91223C2-B46D-4802-9FD9-443F83BC4458}">
      <dgm:prSet/>
      <dgm:spPr/>
      <dgm:t>
        <a:bodyPr/>
        <a:lstStyle/>
        <a:p>
          <a:pPr rtl="0"/>
          <a:r>
            <a:rPr lang="fr-FR" smtClean="0"/>
            <a:t>Joystick</a:t>
          </a:r>
          <a:endParaRPr lang="fr-FR"/>
        </a:p>
      </dgm:t>
    </dgm:pt>
    <dgm:pt modelId="{4737AE08-A85C-4489-9275-57293DE7CFD3}" type="parTrans" cxnId="{6DD6133D-AD43-4DC6-85A2-C93ED9461359}">
      <dgm:prSet/>
      <dgm:spPr/>
      <dgm:t>
        <a:bodyPr/>
        <a:lstStyle/>
        <a:p>
          <a:endParaRPr lang="fr-FR"/>
        </a:p>
      </dgm:t>
    </dgm:pt>
    <dgm:pt modelId="{9F80A791-02F6-40DA-9A3D-6D2F31E7094B}" type="sibTrans" cxnId="{6DD6133D-AD43-4DC6-85A2-C93ED9461359}">
      <dgm:prSet/>
      <dgm:spPr/>
      <dgm:t>
        <a:bodyPr/>
        <a:lstStyle/>
        <a:p>
          <a:endParaRPr lang="fr-FR"/>
        </a:p>
      </dgm:t>
    </dgm:pt>
    <dgm:pt modelId="{8F9F6897-066B-4909-9A42-AAC101506161}">
      <dgm:prSet/>
      <dgm:spPr/>
      <dgm:t>
        <a:bodyPr/>
        <a:lstStyle/>
        <a:p>
          <a:pPr rtl="0"/>
          <a:r>
            <a:rPr lang="fr-FR" smtClean="0"/>
            <a:t>Collisions</a:t>
          </a:r>
          <a:endParaRPr lang="fr-FR"/>
        </a:p>
      </dgm:t>
    </dgm:pt>
    <dgm:pt modelId="{8B8E60D1-FA83-49EB-A1E2-046ACDF0D608}" type="parTrans" cxnId="{D6B76AB1-04A2-4880-8B42-785D488EF95D}">
      <dgm:prSet/>
      <dgm:spPr/>
      <dgm:t>
        <a:bodyPr/>
        <a:lstStyle/>
        <a:p>
          <a:endParaRPr lang="fr-FR"/>
        </a:p>
      </dgm:t>
    </dgm:pt>
    <dgm:pt modelId="{E4FF91A5-D1E5-48DB-B8EA-2A6053D198EF}" type="sibTrans" cxnId="{D6B76AB1-04A2-4880-8B42-785D488EF95D}">
      <dgm:prSet/>
      <dgm:spPr/>
      <dgm:t>
        <a:bodyPr/>
        <a:lstStyle/>
        <a:p>
          <a:endParaRPr lang="fr-FR"/>
        </a:p>
      </dgm:t>
    </dgm:pt>
    <dgm:pt modelId="{05198E6D-7B27-46FF-891E-D70E6BD30777}">
      <dgm:prSet/>
      <dgm:spPr/>
      <dgm:t>
        <a:bodyPr/>
        <a:lstStyle/>
        <a:p>
          <a:pPr rtl="0"/>
          <a:r>
            <a:rPr lang="fr-FR" dirty="0" err="1" smtClean="0"/>
            <a:t>Collider</a:t>
          </a:r>
          <a:endParaRPr lang="fr-FR" dirty="0"/>
        </a:p>
      </dgm:t>
    </dgm:pt>
    <dgm:pt modelId="{4E0605FA-0C33-41D6-B407-1BCEA0132DCA}" type="parTrans" cxnId="{9FE54628-3A26-4B76-9667-6B3E25C026AA}">
      <dgm:prSet/>
      <dgm:spPr/>
      <dgm:t>
        <a:bodyPr/>
        <a:lstStyle/>
        <a:p>
          <a:endParaRPr lang="fr-FR"/>
        </a:p>
      </dgm:t>
    </dgm:pt>
    <dgm:pt modelId="{F10050CF-1CD8-4242-B306-5EA37E8FB49A}" type="sibTrans" cxnId="{9FE54628-3A26-4B76-9667-6B3E25C026AA}">
      <dgm:prSet/>
      <dgm:spPr/>
      <dgm:t>
        <a:bodyPr/>
        <a:lstStyle/>
        <a:p>
          <a:endParaRPr lang="fr-FR"/>
        </a:p>
      </dgm:t>
    </dgm:pt>
    <dgm:pt modelId="{BFC25F3D-E4B0-4998-BBDD-B4875C82F4AA}">
      <dgm:prSet/>
      <dgm:spPr/>
      <dgm:t>
        <a:bodyPr/>
        <a:lstStyle/>
        <a:p>
          <a:pPr rtl="0"/>
          <a:r>
            <a:rPr lang="fr-FR" smtClean="0"/>
            <a:t>Trigger</a:t>
          </a:r>
          <a:endParaRPr lang="fr-FR"/>
        </a:p>
      </dgm:t>
    </dgm:pt>
    <dgm:pt modelId="{88997FDC-F35C-4402-9208-E1AF2AA25C0E}" type="parTrans" cxnId="{C73AA0BD-9D78-497C-8D5B-3480C61A5BB5}">
      <dgm:prSet/>
      <dgm:spPr/>
      <dgm:t>
        <a:bodyPr/>
        <a:lstStyle/>
        <a:p>
          <a:endParaRPr lang="fr-FR"/>
        </a:p>
      </dgm:t>
    </dgm:pt>
    <dgm:pt modelId="{AEF749CA-0209-4837-AC74-0F52E394AD0D}" type="sibTrans" cxnId="{C73AA0BD-9D78-497C-8D5B-3480C61A5BB5}">
      <dgm:prSet/>
      <dgm:spPr/>
      <dgm:t>
        <a:bodyPr/>
        <a:lstStyle/>
        <a:p>
          <a:endParaRPr lang="fr-FR"/>
        </a:p>
      </dgm:t>
    </dgm:pt>
    <dgm:pt modelId="{8BA74DF2-6A5D-4753-B6F4-A4095A811E92}">
      <dgm:prSet/>
      <dgm:spPr/>
      <dgm:t>
        <a:bodyPr/>
        <a:lstStyle/>
        <a:p>
          <a:pPr rtl="0"/>
          <a:r>
            <a:rPr lang="fr-FR" smtClean="0"/>
            <a:t>Rigidbody</a:t>
          </a:r>
          <a:endParaRPr lang="fr-FR"/>
        </a:p>
      </dgm:t>
    </dgm:pt>
    <dgm:pt modelId="{73A25550-34AD-4332-A333-A504EBF11FA4}" type="parTrans" cxnId="{AF5C3A98-9AE1-40DD-8CBF-5E3053F3A4A3}">
      <dgm:prSet/>
      <dgm:spPr/>
      <dgm:t>
        <a:bodyPr/>
        <a:lstStyle/>
        <a:p>
          <a:endParaRPr lang="fr-FR"/>
        </a:p>
      </dgm:t>
    </dgm:pt>
    <dgm:pt modelId="{447F3EF8-7468-4021-8679-AB4F83DFE468}" type="sibTrans" cxnId="{AF5C3A98-9AE1-40DD-8CBF-5E3053F3A4A3}">
      <dgm:prSet/>
      <dgm:spPr/>
      <dgm:t>
        <a:bodyPr/>
        <a:lstStyle/>
        <a:p>
          <a:endParaRPr lang="fr-FR"/>
        </a:p>
      </dgm:t>
    </dgm:pt>
    <dgm:pt modelId="{1519141E-1DC4-4508-8688-13D617040B28}">
      <dgm:prSet/>
      <dgm:spPr/>
      <dgm:t>
        <a:bodyPr/>
        <a:lstStyle/>
        <a:p>
          <a:pPr rtl="0"/>
          <a:endParaRPr lang="fr-FR" dirty="0" smtClean="0"/>
        </a:p>
        <a:p>
          <a:pPr rtl="0"/>
          <a:r>
            <a:rPr lang="fr-FR" dirty="0" smtClean="0"/>
            <a:t>Particules</a:t>
          </a:r>
          <a:endParaRPr lang="fr-FR" dirty="0"/>
        </a:p>
      </dgm:t>
    </dgm:pt>
    <dgm:pt modelId="{519C8E2C-4EED-4F08-8299-41994CFE3B44}" type="parTrans" cxnId="{BD3E2433-C1CB-4D8A-92CF-E5EFE7E12D0F}">
      <dgm:prSet/>
      <dgm:spPr/>
      <dgm:t>
        <a:bodyPr/>
        <a:lstStyle/>
        <a:p>
          <a:endParaRPr lang="fr-FR"/>
        </a:p>
      </dgm:t>
    </dgm:pt>
    <dgm:pt modelId="{FA64FD3C-108F-43E8-8547-181E29C68EFC}" type="sibTrans" cxnId="{BD3E2433-C1CB-4D8A-92CF-E5EFE7E12D0F}">
      <dgm:prSet/>
      <dgm:spPr/>
      <dgm:t>
        <a:bodyPr/>
        <a:lstStyle/>
        <a:p>
          <a:endParaRPr lang="fr-FR"/>
        </a:p>
      </dgm:t>
    </dgm:pt>
    <dgm:pt modelId="{4F3EBF53-1ED3-4A8B-BB47-71DE08FC7E9D}">
      <dgm:prSet/>
      <dgm:spPr/>
      <dgm:t>
        <a:bodyPr/>
        <a:lstStyle/>
        <a:p>
          <a:pPr rtl="0"/>
          <a:r>
            <a:rPr lang="fr-FR" smtClean="0"/>
            <a:t>Exemples </a:t>
          </a:r>
          <a:endParaRPr lang="fr-FR"/>
        </a:p>
      </dgm:t>
    </dgm:pt>
    <dgm:pt modelId="{B7BFC88A-1794-4BBC-BC59-6ABAF31E054E}" type="parTrans" cxnId="{902C66E2-969F-4D4C-B5E1-570DB6CDB974}">
      <dgm:prSet/>
      <dgm:spPr/>
      <dgm:t>
        <a:bodyPr/>
        <a:lstStyle/>
        <a:p>
          <a:endParaRPr lang="fr-FR"/>
        </a:p>
      </dgm:t>
    </dgm:pt>
    <dgm:pt modelId="{A0BF297D-9CA1-4347-A5D1-253EF2BB09FB}" type="sibTrans" cxnId="{902C66E2-969F-4D4C-B5E1-570DB6CDB974}">
      <dgm:prSet/>
      <dgm:spPr/>
      <dgm:t>
        <a:bodyPr/>
        <a:lstStyle/>
        <a:p>
          <a:endParaRPr lang="fr-FR"/>
        </a:p>
      </dgm:t>
    </dgm:pt>
    <dgm:pt modelId="{F894BDC9-F7FC-4BDA-B763-F9E53055AFA4}" type="pres">
      <dgm:prSet presAssocID="{DA96B9EA-A499-49D1-A06A-963F125B23D5}" presName="Name0" presStyleCnt="0">
        <dgm:presLayoutVars>
          <dgm:dir/>
          <dgm:resizeHandles val="exact"/>
        </dgm:presLayoutVars>
      </dgm:prSet>
      <dgm:spPr/>
      <dgm:t>
        <a:bodyPr/>
        <a:lstStyle/>
        <a:p>
          <a:endParaRPr lang="fr-FR"/>
        </a:p>
      </dgm:t>
    </dgm:pt>
    <dgm:pt modelId="{04171A86-17FB-4084-BD68-56D19DB592DD}" type="pres">
      <dgm:prSet presAssocID="{DA96B9EA-A499-49D1-A06A-963F125B23D5}" presName="arrow" presStyleLbl="bgShp" presStyleIdx="0" presStyleCnt="1"/>
      <dgm:spPr/>
    </dgm:pt>
    <dgm:pt modelId="{1A2D29DB-4E65-4046-8902-2200C700FF82}" type="pres">
      <dgm:prSet presAssocID="{DA96B9EA-A499-49D1-A06A-963F125B23D5}" presName="points" presStyleCnt="0"/>
      <dgm:spPr/>
    </dgm:pt>
    <dgm:pt modelId="{897F0F04-8DD0-46CF-825E-7CE497E1CC39}" type="pres">
      <dgm:prSet presAssocID="{1FF05D3A-CF6C-4531-8472-C0F9CA00FEF4}" presName="compositeA" presStyleCnt="0"/>
      <dgm:spPr/>
    </dgm:pt>
    <dgm:pt modelId="{09349E82-38B6-4ED9-9B77-6D7F8C4D1618}" type="pres">
      <dgm:prSet presAssocID="{1FF05D3A-CF6C-4531-8472-C0F9CA00FEF4}" presName="textA" presStyleLbl="revTx" presStyleIdx="0" presStyleCnt="4">
        <dgm:presLayoutVars>
          <dgm:bulletEnabled val="1"/>
        </dgm:presLayoutVars>
      </dgm:prSet>
      <dgm:spPr/>
      <dgm:t>
        <a:bodyPr/>
        <a:lstStyle/>
        <a:p>
          <a:endParaRPr lang="fr-FR"/>
        </a:p>
      </dgm:t>
    </dgm:pt>
    <dgm:pt modelId="{4417133C-A8D7-45D1-9502-BB078C34E287}" type="pres">
      <dgm:prSet presAssocID="{1FF05D3A-CF6C-4531-8472-C0F9CA00FEF4}" presName="circleA" presStyleLbl="node1" presStyleIdx="0" presStyleCnt="4"/>
      <dgm:spPr/>
    </dgm:pt>
    <dgm:pt modelId="{35498BAF-6AB7-4865-B80F-FADF4BB0FB9C}" type="pres">
      <dgm:prSet presAssocID="{1FF05D3A-CF6C-4531-8472-C0F9CA00FEF4}" presName="spaceA" presStyleCnt="0"/>
      <dgm:spPr/>
    </dgm:pt>
    <dgm:pt modelId="{D42A9A3A-B2DB-4358-A9D6-68621983481E}" type="pres">
      <dgm:prSet presAssocID="{C015CCFB-92C7-4FC9-B14C-CC36B185195A}" presName="space" presStyleCnt="0"/>
      <dgm:spPr/>
    </dgm:pt>
    <dgm:pt modelId="{8B2B1B88-0B0A-430A-B210-68B104353565}" type="pres">
      <dgm:prSet presAssocID="{0BE35F81-037A-443F-B80A-33009CE3F9F5}" presName="compositeB" presStyleCnt="0"/>
      <dgm:spPr/>
    </dgm:pt>
    <dgm:pt modelId="{6D8444F4-135B-48C0-8DB9-B4D06ECBF229}" type="pres">
      <dgm:prSet presAssocID="{0BE35F81-037A-443F-B80A-33009CE3F9F5}" presName="textB" presStyleLbl="revTx" presStyleIdx="1" presStyleCnt="4">
        <dgm:presLayoutVars>
          <dgm:bulletEnabled val="1"/>
        </dgm:presLayoutVars>
      </dgm:prSet>
      <dgm:spPr/>
      <dgm:t>
        <a:bodyPr/>
        <a:lstStyle/>
        <a:p>
          <a:endParaRPr lang="fr-FR"/>
        </a:p>
      </dgm:t>
    </dgm:pt>
    <dgm:pt modelId="{C44AB84E-CDA6-458D-BA05-F65BEDF20A48}" type="pres">
      <dgm:prSet presAssocID="{0BE35F81-037A-443F-B80A-33009CE3F9F5}" presName="circleB" presStyleLbl="node1" presStyleIdx="1" presStyleCnt="4"/>
      <dgm:spPr/>
    </dgm:pt>
    <dgm:pt modelId="{92F05472-FC57-4B4F-9683-8AA684B928E2}" type="pres">
      <dgm:prSet presAssocID="{0BE35F81-037A-443F-B80A-33009CE3F9F5}" presName="spaceB" presStyleCnt="0"/>
      <dgm:spPr/>
    </dgm:pt>
    <dgm:pt modelId="{A03B2707-241A-4A24-BD7B-52F78D9CCFAA}" type="pres">
      <dgm:prSet presAssocID="{CD6FAB4F-0264-46FD-AC5D-0558006709D3}" presName="space" presStyleCnt="0"/>
      <dgm:spPr/>
    </dgm:pt>
    <dgm:pt modelId="{9C9D7168-4466-4768-91B8-6A66D258A1A4}" type="pres">
      <dgm:prSet presAssocID="{8F9F6897-066B-4909-9A42-AAC101506161}" presName="compositeA" presStyleCnt="0"/>
      <dgm:spPr/>
    </dgm:pt>
    <dgm:pt modelId="{AD40173F-B508-4E8A-8259-30D9B2D66458}" type="pres">
      <dgm:prSet presAssocID="{8F9F6897-066B-4909-9A42-AAC101506161}" presName="textA" presStyleLbl="revTx" presStyleIdx="2" presStyleCnt="4">
        <dgm:presLayoutVars>
          <dgm:bulletEnabled val="1"/>
        </dgm:presLayoutVars>
      </dgm:prSet>
      <dgm:spPr/>
      <dgm:t>
        <a:bodyPr/>
        <a:lstStyle/>
        <a:p>
          <a:endParaRPr lang="fr-FR"/>
        </a:p>
      </dgm:t>
    </dgm:pt>
    <dgm:pt modelId="{04A0B7F9-44D8-47EB-B246-3BDA9B0871F3}" type="pres">
      <dgm:prSet presAssocID="{8F9F6897-066B-4909-9A42-AAC101506161}" presName="circleA" presStyleLbl="node1" presStyleIdx="2" presStyleCnt="4"/>
      <dgm:spPr/>
    </dgm:pt>
    <dgm:pt modelId="{50241F1B-5A7A-4F0F-ACA6-2A62547E511C}" type="pres">
      <dgm:prSet presAssocID="{8F9F6897-066B-4909-9A42-AAC101506161}" presName="spaceA" presStyleCnt="0"/>
      <dgm:spPr/>
    </dgm:pt>
    <dgm:pt modelId="{5DECF981-F677-47E4-AC4A-DE49BA39F7BE}" type="pres">
      <dgm:prSet presAssocID="{E4FF91A5-D1E5-48DB-B8EA-2A6053D198EF}" presName="space" presStyleCnt="0"/>
      <dgm:spPr/>
    </dgm:pt>
    <dgm:pt modelId="{E3B7A00C-C076-4639-BD67-AAEF953264BF}" type="pres">
      <dgm:prSet presAssocID="{1519141E-1DC4-4508-8688-13D617040B28}" presName="compositeB" presStyleCnt="0"/>
      <dgm:spPr/>
    </dgm:pt>
    <dgm:pt modelId="{5D84972F-AA5A-4E6C-974E-1C794CB4EE83}" type="pres">
      <dgm:prSet presAssocID="{1519141E-1DC4-4508-8688-13D617040B28}" presName="textB" presStyleLbl="revTx" presStyleIdx="3" presStyleCnt="4">
        <dgm:presLayoutVars>
          <dgm:bulletEnabled val="1"/>
        </dgm:presLayoutVars>
      </dgm:prSet>
      <dgm:spPr/>
      <dgm:t>
        <a:bodyPr/>
        <a:lstStyle/>
        <a:p>
          <a:endParaRPr lang="fr-FR"/>
        </a:p>
      </dgm:t>
    </dgm:pt>
    <dgm:pt modelId="{54474FCF-A8B0-4069-9F84-C527854CCCA1}" type="pres">
      <dgm:prSet presAssocID="{1519141E-1DC4-4508-8688-13D617040B28}" presName="circleB" presStyleLbl="node1" presStyleIdx="3" presStyleCnt="4"/>
      <dgm:spPr/>
    </dgm:pt>
    <dgm:pt modelId="{2C5C2DAB-3713-4AB2-9E26-FA62A418F6A6}" type="pres">
      <dgm:prSet presAssocID="{1519141E-1DC4-4508-8688-13D617040B28}" presName="spaceB" presStyleCnt="0"/>
      <dgm:spPr/>
    </dgm:pt>
  </dgm:ptLst>
  <dgm:cxnLst>
    <dgm:cxn modelId="{D511C312-4063-45AF-90B9-E9DA3075B3F4}" srcId="{DA96B9EA-A499-49D1-A06A-963F125B23D5}" destId="{0BE35F81-037A-443F-B80A-33009CE3F9F5}" srcOrd="1" destOrd="0" parTransId="{BDC0CC05-F2CE-4E59-9A1E-8263FB7F7D9E}" sibTransId="{CD6FAB4F-0264-46FD-AC5D-0558006709D3}"/>
    <dgm:cxn modelId="{4A06A567-C92F-41A3-884C-86B5050C7F39}" type="presOf" srcId="{DA96B9EA-A499-49D1-A06A-963F125B23D5}" destId="{F894BDC9-F7FC-4BDA-B763-F9E53055AFA4}" srcOrd="0" destOrd="0" presId="urn:microsoft.com/office/officeart/2005/8/layout/hProcess11"/>
    <dgm:cxn modelId="{AF5C3A98-9AE1-40DD-8CBF-5E3053F3A4A3}" srcId="{8F9F6897-066B-4909-9A42-AAC101506161}" destId="{8BA74DF2-6A5D-4753-B6F4-A4095A811E92}" srcOrd="2" destOrd="0" parTransId="{73A25550-34AD-4332-A333-A504EBF11FA4}" sibTransId="{447F3EF8-7468-4021-8679-AB4F83DFE468}"/>
    <dgm:cxn modelId="{D6B76AB1-04A2-4880-8B42-785D488EF95D}" srcId="{DA96B9EA-A499-49D1-A06A-963F125B23D5}" destId="{8F9F6897-066B-4909-9A42-AAC101506161}" srcOrd="2" destOrd="0" parTransId="{8B8E60D1-FA83-49EB-A1E2-046ACDF0D608}" sibTransId="{E4FF91A5-D1E5-48DB-B8EA-2A6053D198EF}"/>
    <dgm:cxn modelId="{A3E732D8-1719-4122-B736-3F64BD5A9D69}" srcId="{0BE35F81-037A-443F-B80A-33009CE3F9F5}" destId="{24770850-B671-4743-BD96-5CF92446A52E}" srcOrd="1" destOrd="0" parTransId="{F0D319C4-988D-4B28-8F6C-BB64160C14E3}" sibTransId="{DF727FEE-7ABA-4C48-A8FC-984EF75148BB}"/>
    <dgm:cxn modelId="{F6CC88AA-505C-4C9E-90A7-E470EF4E2DDC}" type="presOf" srcId="{1FF05D3A-CF6C-4531-8472-C0F9CA00FEF4}" destId="{09349E82-38B6-4ED9-9B77-6D7F8C4D1618}" srcOrd="0" destOrd="0" presId="urn:microsoft.com/office/officeart/2005/8/layout/hProcess11"/>
    <dgm:cxn modelId="{99B25564-FD27-455D-8883-B164AD529B97}" type="presOf" srcId="{1519141E-1DC4-4508-8688-13D617040B28}" destId="{5D84972F-AA5A-4E6C-974E-1C794CB4EE83}" srcOrd="0" destOrd="0" presId="urn:microsoft.com/office/officeart/2005/8/layout/hProcess11"/>
    <dgm:cxn modelId="{10B255EF-50B9-489E-89C6-837554067BE4}" type="presOf" srcId="{F91223C2-B46D-4802-9FD9-443F83BC4458}" destId="{6D8444F4-135B-48C0-8DB9-B4D06ECBF229}" srcOrd="0" destOrd="3" presId="urn:microsoft.com/office/officeart/2005/8/layout/hProcess11"/>
    <dgm:cxn modelId="{6DD6133D-AD43-4DC6-85A2-C93ED9461359}" srcId="{0BE35F81-037A-443F-B80A-33009CE3F9F5}" destId="{F91223C2-B46D-4802-9FD9-443F83BC4458}" srcOrd="2" destOrd="0" parTransId="{4737AE08-A85C-4489-9275-57293DE7CFD3}" sibTransId="{9F80A791-02F6-40DA-9A3D-6D2F31E7094B}"/>
    <dgm:cxn modelId="{902C66E2-969F-4D4C-B5E1-570DB6CDB974}" srcId="{1519141E-1DC4-4508-8688-13D617040B28}" destId="{4F3EBF53-1ED3-4A8B-BB47-71DE08FC7E9D}" srcOrd="0" destOrd="0" parTransId="{B7BFC88A-1794-4BBC-BC59-6ABAF31E054E}" sibTransId="{A0BF297D-9CA1-4347-A5D1-253EF2BB09FB}"/>
    <dgm:cxn modelId="{217CA67B-2262-436A-A890-70D904901E6C}" type="presOf" srcId="{8F9F6897-066B-4909-9A42-AAC101506161}" destId="{AD40173F-B508-4E8A-8259-30D9B2D66458}" srcOrd="0" destOrd="0" presId="urn:microsoft.com/office/officeart/2005/8/layout/hProcess11"/>
    <dgm:cxn modelId="{02A2DBA8-02E5-434B-888F-8C48FD14131C}" srcId="{0BE35F81-037A-443F-B80A-33009CE3F9F5}" destId="{AC6E565C-C0F1-47A7-A127-98D681E172D3}" srcOrd="0" destOrd="0" parTransId="{35A54C09-96CB-452D-A822-0160F7BC7604}" sibTransId="{38C74325-C93B-4094-AB19-64FC80D99C5D}"/>
    <dgm:cxn modelId="{ACCA3E41-9896-4100-8033-67CC97A4ED7E}" type="presOf" srcId="{AC6E565C-C0F1-47A7-A127-98D681E172D3}" destId="{6D8444F4-135B-48C0-8DB9-B4D06ECBF229}" srcOrd="0" destOrd="1" presId="urn:microsoft.com/office/officeart/2005/8/layout/hProcess11"/>
    <dgm:cxn modelId="{9FE54628-3A26-4B76-9667-6B3E25C026AA}" srcId="{8F9F6897-066B-4909-9A42-AAC101506161}" destId="{05198E6D-7B27-46FF-891E-D70E6BD30777}" srcOrd="0" destOrd="0" parTransId="{4E0605FA-0C33-41D6-B407-1BCEA0132DCA}" sibTransId="{F10050CF-1CD8-4242-B306-5EA37E8FB49A}"/>
    <dgm:cxn modelId="{BD3E2433-C1CB-4D8A-92CF-E5EFE7E12D0F}" srcId="{DA96B9EA-A499-49D1-A06A-963F125B23D5}" destId="{1519141E-1DC4-4508-8688-13D617040B28}" srcOrd="3" destOrd="0" parTransId="{519C8E2C-4EED-4F08-8299-41994CFE3B44}" sibTransId="{FA64FD3C-108F-43E8-8547-181E29C68EFC}"/>
    <dgm:cxn modelId="{9DAF42CF-21CC-421B-AF09-1105D8CFF66B}" type="presOf" srcId="{24770850-B671-4743-BD96-5CF92446A52E}" destId="{6D8444F4-135B-48C0-8DB9-B4D06ECBF229}" srcOrd="0" destOrd="2" presId="urn:microsoft.com/office/officeart/2005/8/layout/hProcess11"/>
    <dgm:cxn modelId="{D8E146E2-76F8-4D03-A391-25C727E0F142}" srcId="{1FF05D3A-CF6C-4531-8472-C0F9CA00FEF4}" destId="{28EF7918-F929-45AA-AB68-80CE477D094F}" srcOrd="0" destOrd="0" parTransId="{A80C695D-BF8B-40D5-B75A-61C990D05F52}" sibTransId="{0F01F030-0CF8-42D9-86A0-24F054C247F5}"/>
    <dgm:cxn modelId="{C6C73209-4D3B-491E-B050-9DC73B88B748}" type="presOf" srcId="{0BE35F81-037A-443F-B80A-33009CE3F9F5}" destId="{6D8444F4-135B-48C0-8DB9-B4D06ECBF229}" srcOrd="0" destOrd="0" presId="urn:microsoft.com/office/officeart/2005/8/layout/hProcess11"/>
    <dgm:cxn modelId="{C73AA0BD-9D78-497C-8D5B-3480C61A5BB5}" srcId="{8F9F6897-066B-4909-9A42-AAC101506161}" destId="{BFC25F3D-E4B0-4998-BBDD-B4875C82F4AA}" srcOrd="1" destOrd="0" parTransId="{88997FDC-F35C-4402-9208-E1AF2AA25C0E}" sibTransId="{AEF749CA-0209-4837-AC74-0F52E394AD0D}"/>
    <dgm:cxn modelId="{B39D4B5E-4A43-42D0-BDE5-CF1073FAF876}" type="presOf" srcId="{8BA74DF2-6A5D-4753-B6F4-A4095A811E92}" destId="{AD40173F-B508-4E8A-8259-30D9B2D66458}" srcOrd="0" destOrd="3" presId="urn:microsoft.com/office/officeart/2005/8/layout/hProcess11"/>
    <dgm:cxn modelId="{8F22E8CA-9AD5-4F75-9DA8-13DFBAFCC48E}" type="presOf" srcId="{BFC25F3D-E4B0-4998-BBDD-B4875C82F4AA}" destId="{AD40173F-B508-4E8A-8259-30D9B2D66458}" srcOrd="0" destOrd="2" presId="urn:microsoft.com/office/officeart/2005/8/layout/hProcess11"/>
    <dgm:cxn modelId="{4ACE21BA-B977-4A2B-951E-3751DD97907D}" type="presOf" srcId="{28EF7918-F929-45AA-AB68-80CE477D094F}" destId="{09349E82-38B6-4ED9-9B77-6D7F8C4D1618}" srcOrd="0" destOrd="1" presId="urn:microsoft.com/office/officeart/2005/8/layout/hProcess11"/>
    <dgm:cxn modelId="{7BB8DAF7-D7F1-4619-8EF1-5306A177573D}" srcId="{DA96B9EA-A499-49D1-A06A-963F125B23D5}" destId="{1FF05D3A-CF6C-4531-8472-C0F9CA00FEF4}" srcOrd="0" destOrd="0" parTransId="{A3B2D7F2-6110-4C73-9A43-3DC42FBE2162}" sibTransId="{C015CCFB-92C7-4FC9-B14C-CC36B185195A}"/>
    <dgm:cxn modelId="{DC97088C-BEE4-4B25-89CA-BFBBC073FB6E}" type="presOf" srcId="{4F3EBF53-1ED3-4A8B-BB47-71DE08FC7E9D}" destId="{5D84972F-AA5A-4E6C-974E-1C794CB4EE83}" srcOrd="0" destOrd="1" presId="urn:microsoft.com/office/officeart/2005/8/layout/hProcess11"/>
    <dgm:cxn modelId="{D0BE9418-D811-4790-B72F-93E7765A8BFA}" type="presOf" srcId="{05198E6D-7B27-46FF-891E-D70E6BD30777}" destId="{AD40173F-B508-4E8A-8259-30D9B2D66458}" srcOrd="0" destOrd="1" presId="urn:microsoft.com/office/officeart/2005/8/layout/hProcess11"/>
    <dgm:cxn modelId="{0E68CE82-5A83-41E7-BAF4-3C132F3EA44F}" type="presParOf" srcId="{F894BDC9-F7FC-4BDA-B763-F9E53055AFA4}" destId="{04171A86-17FB-4084-BD68-56D19DB592DD}" srcOrd="0" destOrd="0" presId="urn:microsoft.com/office/officeart/2005/8/layout/hProcess11"/>
    <dgm:cxn modelId="{B9755EAD-2F6E-4D8B-9335-C4E5CAF5AA4D}" type="presParOf" srcId="{F894BDC9-F7FC-4BDA-B763-F9E53055AFA4}" destId="{1A2D29DB-4E65-4046-8902-2200C700FF82}" srcOrd="1" destOrd="0" presId="urn:microsoft.com/office/officeart/2005/8/layout/hProcess11"/>
    <dgm:cxn modelId="{935E5570-61EF-451F-BB6A-18960D627A10}" type="presParOf" srcId="{1A2D29DB-4E65-4046-8902-2200C700FF82}" destId="{897F0F04-8DD0-46CF-825E-7CE497E1CC39}" srcOrd="0" destOrd="0" presId="urn:microsoft.com/office/officeart/2005/8/layout/hProcess11"/>
    <dgm:cxn modelId="{EFAC04F8-B9B8-4D4A-B55F-0C1F149B94FE}" type="presParOf" srcId="{897F0F04-8DD0-46CF-825E-7CE497E1CC39}" destId="{09349E82-38B6-4ED9-9B77-6D7F8C4D1618}" srcOrd="0" destOrd="0" presId="urn:microsoft.com/office/officeart/2005/8/layout/hProcess11"/>
    <dgm:cxn modelId="{34458520-53DB-4B7E-B6FE-467BC3A91C5C}" type="presParOf" srcId="{897F0F04-8DD0-46CF-825E-7CE497E1CC39}" destId="{4417133C-A8D7-45D1-9502-BB078C34E287}" srcOrd="1" destOrd="0" presId="urn:microsoft.com/office/officeart/2005/8/layout/hProcess11"/>
    <dgm:cxn modelId="{96ABBAAC-F4F9-452E-B0E4-F6FF832AC447}" type="presParOf" srcId="{897F0F04-8DD0-46CF-825E-7CE497E1CC39}" destId="{35498BAF-6AB7-4865-B80F-FADF4BB0FB9C}" srcOrd="2" destOrd="0" presId="urn:microsoft.com/office/officeart/2005/8/layout/hProcess11"/>
    <dgm:cxn modelId="{B8CEB827-E195-4E90-B638-D93BBD7E98F4}" type="presParOf" srcId="{1A2D29DB-4E65-4046-8902-2200C700FF82}" destId="{D42A9A3A-B2DB-4358-A9D6-68621983481E}" srcOrd="1" destOrd="0" presId="urn:microsoft.com/office/officeart/2005/8/layout/hProcess11"/>
    <dgm:cxn modelId="{B2672778-2B3E-4069-87F0-147EBB05C2D1}" type="presParOf" srcId="{1A2D29DB-4E65-4046-8902-2200C700FF82}" destId="{8B2B1B88-0B0A-430A-B210-68B104353565}" srcOrd="2" destOrd="0" presId="urn:microsoft.com/office/officeart/2005/8/layout/hProcess11"/>
    <dgm:cxn modelId="{8804D899-CE07-4DE2-96EC-4D6246101734}" type="presParOf" srcId="{8B2B1B88-0B0A-430A-B210-68B104353565}" destId="{6D8444F4-135B-48C0-8DB9-B4D06ECBF229}" srcOrd="0" destOrd="0" presId="urn:microsoft.com/office/officeart/2005/8/layout/hProcess11"/>
    <dgm:cxn modelId="{2F2437C9-DDC0-4424-BED3-8E052E7A0655}" type="presParOf" srcId="{8B2B1B88-0B0A-430A-B210-68B104353565}" destId="{C44AB84E-CDA6-458D-BA05-F65BEDF20A48}" srcOrd="1" destOrd="0" presId="urn:microsoft.com/office/officeart/2005/8/layout/hProcess11"/>
    <dgm:cxn modelId="{895F2727-5A7A-4E25-9B76-066FBF27CD39}" type="presParOf" srcId="{8B2B1B88-0B0A-430A-B210-68B104353565}" destId="{92F05472-FC57-4B4F-9683-8AA684B928E2}" srcOrd="2" destOrd="0" presId="urn:microsoft.com/office/officeart/2005/8/layout/hProcess11"/>
    <dgm:cxn modelId="{88116E0D-F92E-4784-AD93-565DACDF1FBA}" type="presParOf" srcId="{1A2D29DB-4E65-4046-8902-2200C700FF82}" destId="{A03B2707-241A-4A24-BD7B-52F78D9CCFAA}" srcOrd="3" destOrd="0" presId="urn:microsoft.com/office/officeart/2005/8/layout/hProcess11"/>
    <dgm:cxn modelId="{BE0435B3-A8B5-494A-927B-59F6EB6A9106}" type="presParOf" srcId="{1A2D29DB-4E65-4046-8902-2200C700FF82}" destId="{9C9D7168-4466-4768-91B8-6A66D258A1A4}" srcOrd="4" destOrd="0" presId="urn:microsoft.com/office/officeart/2005/8/layout/hProcess11"/>
    <dgm:cxn modelId="{44F67C91-1326-446C-8EDA-77B0C1480743}" type="presParOf" srcId="{9C9D7168-4466-4768-91B8-6A66D258A1A4}" destId="{AD40173F-B508-4E8A-8259-30D9B2D66458}" srcOrd="0" destOrd="0" presId="urn:microsoft.com/office/officeart/2005/8/layout/hProcess11"/>
    <dgm:cxn modelId="{7890E60D-B881-47E3-A7B6-8B7347BB7DD0}" type="presParOf" srcId="{9C9D7168-4466-4768-91B8-6A66D258A1A4}" destId="{04A0B7F9-44D8-47EB-B246-3BDA9B0871F3}" srcOrd="1" destOrd="0" presId="urn:microsoft.com/office/officeart/2005/8/layout/hProcess11"/>
    <dgm:cxn modelId="{FE578FA0-BE14-4607-94BC-BE1872C92992}" type="presParOf" srcId="{9C9D7168-4466-4768-91B8-6A66D258A1A4}" destId="{50241F1B-5A7A-4F0F-ACA6-2A62547E511C}" srcOrd="2" destOrd="0" presId="urn:microsoft.com/office/officeart/2005/8/layout/hProcess11"/>
    <dgm:cxn modelId="{A9B0A170-BEF3-4990-95B2-ED1AA97EADF0}" type="presParOf" srcId="{1A2D29DB-4E65-4046-8902-2200C700FF82}" destId="{5DECF981-F677-47E4-AC4A-DE49BA39F7BE}" srcOrd="5" destOrd="0" presId="urn:microsoft.com/office/officeart/2005/8/layout/hProcess11"/>
    <dgm:cxn modelId="{2F782E40-90CF-4E67-96E0-8872D45D0C6C}" type="presParOf" srcId="{1A2D29DB-4E65-4046-8902-2200C700FF82}" destId="{E3B7A00C-C076-4639-BD67-AAEF953264BF}" srcOrd="6" destOrd="0" presId="urn:microsoft.com/office/officeart/2005/8/layout/hProcess11"/>
    <dgm:cxn modelId="{E620512A-8B2B-4F6D-B1D1-25BC9C1E9E3E}" type="presParOf" srcId="{E3B7A00C-C076-4639-BD67-AAEF953264BF}" destId="{5D84972F-AA5A-4E6C-974E-1C794CB4EE83}" srcOrd="0" destOrd="0" presId="urn:microsoft.com/office/officeart/2005/8/layout/hProcess11"/>
    <dgm:cxn modelId="{62A78FB6-F0DD-49DD-9EA1-A5127D005C01}" type="presParOf" srcId="{E3B7A00C-C076-4639-BD67-AAEF953264BF}" destId="{54474FCF-A8B0-4069-9F84-C527854CCCA1}" srcOrd="1" destOrd="0" presId="urn:microsoft.com/office/officeart/2005/8/layout/hProcess11"/>
    <dgm:cxn modelId="{F7A68DB0-DDEF-434D-A8AE-9476A7139856}" type="presParOf" srcId="{E3B7A00C-C076-4639-BD67-AAEF953264BF}" destId="{2C5C2DAB-3713-4AB2-9E26-FA62A418F6A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379F-8406-4DA0-B2DC-23145617F3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FB05D165-3053-40DB-AA51-3E96503D473F}">
      <dgm:prSet/>
      <dgm:spPr/>
      <dgm:t>
        <a:bodyPr/>
        <a:lstStyle/>
        <a:p>
          <a:pPr rtl="0"/>
          <a:r>
            <a:rPr lang="fr-FR" dirty="0" smtClean="0"/>
            <a:t>Editeur 3D</a:t>
          </a:r>
          <a:endParaRPr lang="fr-FR" dirty="0"/>
        </a:p>
      </dgm:t>
    </dgm:pt>
    <dgm:pt modelId="{2984153E-FCE0-40FB-BAAE-4AB61BAAC525}" type="parTrans" cxnId="{1FE580AA-487B-4913-8439-512B1CF3BAF7}">
      <dgm:prSet/>
      <dgm:spPr/>
      <dgm:t>
        <a:bodyPr/>
        <a:lstStyle/>
        <a:p>
          <a:endParaRPr lang="fr-FR"/>
        </a:p>
      </dgm:t>
    </dgm:pt>
    <dgm:pt modelId="{13430341-E749-402B-BDE2-DFB7C59B6FA2}" type="sibTrans" cxnId="{1FE580AA-487B-4913-8439-512B1CF3BAF7}">
      <dgm:prSet/>
      <dgm:spPr/>
      <dgm:t>
        <a:bodyPr/>
        <a:lstStyle/>
        <a:p>
          <a:endParaRPr lang="fr-FR"/>
        </a:p>
      </dgm:t>
    </dgm:pt>
    <dgm:pt modelId="{FAC1BE3A-AD90-4D27-9CE4-B44599CC2AFD}">
      <dgm:prSet/>
      <dgm:spPr/>
      <dgm:t>
        <a:bodyPr/>
        <a:lstStyle/>
        <a:p>
          <a:pPr rtl="0"/>
          <a:r>
            <a:rPr lang="fr-FR" dirty="0" smtClean="0"/>
            <a:t>Maya</a:t>
          </a:r>
          <a:endParaRPr lang="fr-FR" dirty="0"/>
        </a:p>
      </dgm:t>
    </dgm:pt>
    <dgm:pt modelId="{951BFC62-A139-4280-B291-55778050C034}" type="parTrans" cxnId="{3F221A6D-861B-4123-98C2-B95497A84F4C}">
      <dgm:prSet/>
      <dgm:spPr/>
      <dgm:t>
        <a:bodyPr/>
        <a:lstStyle/>
        <a:p>
          <a:endParaRPr lang="fr-FR"/>
        </a:p>
      </dgm:t>
    </dgm:pt>
    <dgm:pt modelId="{838AA35E-32C7-41B3-8D3F-829C1740DF07}" type="sibTrans" cxnId="{3F221A6D-861B-4123-98C2-B95497A84F4C}">
      <dgm:prSet/>
      <dgm:spPr/>
      <dgm:t>
        <a:bodyPr/>
        <a:lstStyle/>
        <a:p>
          <a:endParaRPr lang="fr-FR"/>
        </a:p>
      </dgm:t>
    </dgm:pt>
    <dgm:pt modelId="{C089D840-1763-49BB-8D54-406C9B9EC4E7}">
      <dgm:prSet/>
      <dgm:spPr/>
      <dgm:t>
        <a:bodyPr/>
        <a:lstStyle/>
        <a:p>
          <a:pPr rtl="0"/>
          <a:r>
            <a:rPr lang="fr-FR" dirty="0" smtClean="0"/>
            <a:t>3DS Max</a:t>
          </a:r>
          <a:endParaRPr lang="fr-FR" dirty="0"/>
        </a:p>
      </dgm:t>
    </dgm:pt>
    <dgm:pt modelId="{614E0766-9E56-4D3C-A3EE-746E511C3B45}" type="parTrans" cxnId="{E165A88F-7402-4348-A5FF-166E0B896D1C}">
      <dgm:prSet/>
      <dgm:spPr/>
      <dgm:t>
        <a:bodyPr/>
        <a:lstStyle/>
        <a:p>
          <a:endParaRPr lang="fr-FR"/>
        </a:p>
      </dgm:t>
    </dgm:pt>
    <dgm:pt modelId="{631E9E0D-E179-4418-9B7D-CBFDF4445B66}" type="sibTrans" cxnId="{E165A88F-7402-4348-A5FF-166E0B896D1C}">
      <dgm:prSet/>
      <dgm:spPr/>
      <dgm:t>
        <a:bodyPr/>
        <a:lstStyle/>
        <a:p>
          <a:endParaRPr lang="fr-FR"/>
        </a:p>
      </dgm:t>
    </dgm:pt>
    <dgm:pt modelId="{B008B533-3B7F-4D4B-BA12-3FEB124B263A}">
      <dgm:prSet/>
      <dgm:spPr/>
      <dgm:t>
        <a:bodyPr/>
        <a:lstStyle/>
        <a:p>
          <a:pPr rtl="0"/>
          <a:r>
            <a:rPr lang="fr-FR" dirty="0" smtClean="0"/>
            <a:t>Animations</a:t>
          </a:r>
          <a:endParaRPr lang="fr-FR" dirty="0"/>
        </a:p>
      </dgm:t>
    </dgm:pt>
    <dgm:pt modelId="{9A61F27C-6DEC-4EFA-B407-BDB8651D1A65}" type="parTrans" cxnId="{8415170D-B1DE-4B0D-B9FA-BFA386652B98}">
      <dgm:prSet/>
      <dgm:spPr/>
      <dgm:t>
        <a:bodyPr/>
        <a:lstStyle/>
        <a:p>
          <a:endParaRPr lang="fr-FR"/>
        </a:p>
      </dgm:t>
    </dgm:pt>
    <dgm:pt modelId="{02E0EA9C-4A5E-4885-8D0B-E1B2C7237183}" type="sibTrans" cxnId="{8415170D-B1DE-4B0D-B9FA-BFA386652B98}">
      <dgm:prSet/>
      <dgm:spPr/>
      <dgm:t>
        <a:bodyPr/>
        <a:lstStyle/>
        <a:p>
          <a:endParaRPr lang="fr-FR"/>
        </a:p>
      </dgm:t>
    </dgm:pt>
    <dgm:pt modelId="{AD625B54-384D-4E0C-A381-662FF6E71E3A}">
      <dgm:prSet/>
      <dgm:spPr/>
      <dgm:t>
        <a:bodyPr/>
        <a:lstStyle/>
        <a:p>
          <a:pPr rtl="0"/>
          <a:r>
            <a:rPr lang="fr-FR" dirty="0" smtClean="0"/>
            <a:t>Boutons</a:t>
          </a:r>
          <a:endParaRPr lang="fr-FR" dirty="0"/>
        </a:p>
      </dgm:t>
    </dgm:pt>
    <dgm:pt modelId="{31760BB4-E5CD-42CC-92FA-3E9E4EAFFED6}" type="parTrans" cxnId="{9FB653B3-4384-4101-95E2-353B69E2FDA3}">
      <dgm:prSet/>
      <dgm:spPr/>
      <dgm:t>
        <a:bodyPr/>
        <a:lstStyle/>
        <a:p>
          <a:endParaRPr lang="fr-FR"/>
        </a:p>
      </dgm:t>
    </dgm:pt>
    <dgm:pt modelId="{E8C73DA5-9D7F-4EC4-A04F-4B66AE5BE7F1}" type="sibTrans" cxnId="{9FB653B3-4384-4101-95E2-353B69E2FDA3}">
      <dgm:prSet/>
      <dgm:spPr/>
      <dgm:t>
        <a:bodyPr/>
        <a:lstStyle/>
        <a:p>
          <a:endParaRPr lang="fr-FR"/>
        </a:p>
      </dgm:t>
    </dgm:pt>
    <dgm:pt modelId="{58AF177A-18EE-4519-842E-D13EBC2C0B82}">
      <dgm:prSet/>
      <dgm:spPr/>
      <dgm:t>
        <a:bodyPr/>
        <a:lstStyle/>
        <a:p>
          <a:pPr rtl="0"/>
          <a:r>
            <a:rPr lang="fr-FR" dirty="0" smtClean="0"/>
            <a:t>Les matériaux</a:t>
          </a:r>
          <a:endParaRPr lang="fr-FR" dirty="0"/>
        </a:p>
      </dgm:t>
    </dgm:pt>
    <dgm:pt modelId="{FFF8BA33-8DF9-4124-BB77-DF20C2FE4DCC}" type="parTrans" cxnId="{6EB41869-6531-4E92-953C-C4A2E5D494A4}">
      <dgm:prSet/>
      <dgm:spPr/>
      <dgm:t>
        <a:bodyPr/>
        <a:lstStyle/>
        <a:p>
          <a:endParaRPr lang="fr-FR"/>
        </a:p>
      </dgm:t>
    </dgm:pt>
    <dgm:pt modelId="{E8C8BA75-91C8-487B-9598-B92B452B3006}" type="sibTrans" cxnId="{6EB41869-6531-4E92-953C-C4A2E5D494A4}">
      <dgm:prSet/>
      <dgm:spPr/>
      <dgm:t>
        <a:bodyPr/>
        <a:lstStyle/>
        <a:p>
          <a:endParaRPr lang="fr-FR"/>
        </a:p>
      </dgm:t>
    </dgm:pt>
    <dgm:pt modelId="{6CAC8426-86EC-4719-A55A-D226E3A55D65}">
      <dgm:prSet/>
      <dgm:spPr/>
      <dgm:t>
        <a:bodyPr/>
        <a:lstStyle/>
        <a:p>
          <a:pPr rtl="0"/>
          <a:r>
            <a:rPr lang="fr-FR" dirty="0" smtClean="0"/>
            <a:t>La GUI</a:t>
          </a:r>
          <a:endParaRPr lang="fr-FR" dirty="0"/>
        </a:p>
      </dgm:t>
    </dgm:pt>
    <dgm:pt modelId="{C13C792C-C149-4C7E-B79D-6D7EC6BDE052}" type="parTrans" cxnId="{F4E22C46-7006-467B-9E65-D30DF39C8919}">
      <dgm:prSet/>
      <dgm:spPr/>
      <dgm:t>
        <a:bodyPr/>
        <a:lstStyle/>
        <a:p>
          <a:endParaRPr lang="fr-FR"/>
        </a:p>
      </dgm:t>
    </dgm:pt>
    <dgm:pt modelId="{2B574647-5A77-4E3D-BCA6-3065244ED0AC}" type="sibTrans" cxnId="{F4E22C46-7006-467B-9E65-D30DF39C8919}">
      <dgm:prSet/>
      <dgm:spPr/>
      <dgm:t>
        <a:bodyPr/>
        <a:lstStyle/>
        <a:p>
          <a:endParaRPr lang="fr-FR"/>
        </a:p>
      </dgm:t>
    </dgm:pt>
    <dgm:pt modelId="{3F659319-13E4-4723-9B62-AB9F1C5A26DD}">
      <dgm:prSet/>
      <dgm:spPr/>
      <dgm:t>
        <a:bodyPr/>
        <a:lstStyle/>
        <a:p>
          <a:pPr rtl="0"/>
          <a:r>
            <a:rPr lang="fr-FR" dirty="0" smtClean="0"/>
            <a:t>Lights</a:t>
          </a:r>
          <a:endParaRPr lang="fr-FR" dirty="0"/>
        </a:p>
      </dgm:t>
    </dgm:pt>
    <dgm:pt modelId="{562FB9AA-E8EC-4762-91B6-9CC1DFC2959A}" type="parTrans" cxnId="{1549F026-60A3-4BDE-ADA8-E4038E3EAABF}">
      <dgm:prSet/>
      <dgm:spPr/>
      <dgm:t>
        <a:bodyPr/>
        <a:lstStyle/>
        <a:p>
          <a:endParaRPr lang="fr-FR"/>
        </a:p>
      </dgm:t>
    </dgm:pt>
    <dgm:pt modelId="{A3D739B8-2748-4F90-BEE3-1E6E17CEA292}" type="sibTrans" cxnId="{1549F026-60A3-4BDE-ADA8-E4038E3EAABF}">
      <dgm:prSet/>
      <dgm:spPr/>
      <dgm:t>
        <a:bodyPr/>
        <a:lstStyle/>
        <a:p>
          <a:endParaRPr lang="fr-FR"/>
        </a:p>
      </dgm:t>
    </dgm:pt>
    <dgm:pt modelId="{EC67699D-292B-4EF5-9BB5-4D4FB0493D14}">
      <dgm:prSet/>
      <dgm:spPr/>
      <dgm:t>
        <a:bodyPr/>
        <a:lstStyle/>
        <a:p>
          <a:pPr rtl="0"/>
          <a:r>
            <a:rPr lang="fr-FR" dirty="0" err="1" smtClean="0"/>
            <a:t>Shaders</a:t>
          </a:r>
          <a:endParaRPr lang="fr-FR" dirty="0"/>
        </a:p>
      </dgm:t>
    </dgm:pt>
    <dgm:pt modelId="{4DD17B1A-4C84-4F54-93D3-8AC6B33E7E81}" type="parTrans" cxnId="{E246F877-C170-4329-A4A5-E0B3E1386483}">
      <dgm:prSet/>
      <dgm:spPr/>
      <dgm:t>
        <a:bodyPr/>
        <a:lstStyle/>
        <a:p>
          <a:endParaRPr lang="fr-FR"/>
        </a:p>
      </dgm:t>
    </dgm:pt>
    <dgm:pt modelId="{A50E01CB-35C2-4730-BD82-75CAF126A600}" type="sibTrans" cxnId="{E246F877-C170-4329-A4A5-E0B3E1386483}">
      <dgm:prSet/>
      <dgm:spPr/>
      <dgm:t>
        <a:bodyPr/>
        <a:lstStyle/>
        <a:p>
          <a:endParaRPr lang="fr-FR"/>
        </a:p>
      </dgm:t>
    </dgm:pt>
    <dgm:pt modelId="{D23CAF6D-CDF7-4495-BA5C-BA8F88FD5F5F}">
      <dgm:prSet/>
      <dgm:spPr/>
      <dgm:t>
        <a:bodyPr/>
        <a:lstStyle/>
        <a:p>
          <a:pPr rtl="0"/>
          <a:r>
            <a:rPr lang="fr-FR" dirty="0" smtClean="0"/>
            <a:t>Images</a:t>
          </a:r>
          <a:endParaRPr lang="fr-FR" dirty="0"/>
        </a:p>
      </dgm:t>
    </dgm:pt>
    <dgm:pt modelId="{127245C1-4582-47A8-83C4-2A4E53B11AD4}" type="parTrans" cxnId="{3DD98DAE-1106-43D0-9A74-FF0BA1BA0720}">
      <dgm:prSet/>
      <dgm:spPr/>
      <dgm:t>
        <a:bodyPr/>
        <a:lstStyle/>
        <a:p>
          <a:endParaRPr lang="fr-FR"/>
        </a:p>
      </dgm:t>
    </dgm:pt>
    <dgm:pt modelId="{70C89ABD-DAA3-40EB-BAE3-96C0EA94070D}" type="sibTrans" cxnId="{3DD98DAE-1106-43D0-9A74-FF0BA1BA0720}">
      <dgm:prSet/>
      <dgm:spPr/>
      <dgm:t>
        <a:bodyPr/>
        <a:lstStyle/>
        <a:p>
          <a:endParaRPr lang="fr-FR"/>
        </a:p>
      </dgm:t>
    </dgm:pt>
    <dgm:pt modelId="{1AD21A7C-BE0E-4A41-8826-3055E5195A4E}">
      <dgm:prSet/>
      <dgm:spPr/>
      <dgm:t>
        <a:bodyPr/>
        <a:lstStyle/>
        <a:p>
          <a:pPr rtl="0"/>
          <a:r>
            <a:rPr lang="fr-FR" dirty="0" smtClean="0"/>
            <a:t>Textes</a:t>
          </a:r>
          <a:endParaRPr lang="fr-FR" dirty="0"/>
        </a:p>
      </dgm:t>
    </dgm:pt>
    <dgm:pt modelId="{54FAFC32-7413-43E2-839E-FC794B42ADB5}" type="parTrans" cxnId="{B910752A-0FD4-4A5C-9813-1574E1832CC8}">
      <dgm:prSet/>
      <dgm:spPr/>
      <dgm:t>
        <a:bodyPr/>
        <a:lstStyle/>
        <a:p>
          <a:endParaRPr lang="fr-FR"/>
        </a:p>
      </dgm:t>
    </dgm:pt>
    <dgm:pt modelId="{4778594F-0946-4BE6-82BF-EA4DDC3D90BA}" type="sibTrans" cxnId="{B910752A-0FD4-4A5C-9813-1574E1832CC8}">
      <dgm:prSet/>
      <dgm:spPr/>
      <dgm:t>
        <a:bodyPr/>
        <a:lstStyle/>
        <a:p>
          <a:endParaRPr lang="fr-FR"/>
        </a:p>
      </dgm:t>
    </dgm:pt>
    <dgm:pt modelId="{AAC2C124-7DD8-45CB-8A5D-CAED2395AA45}" type="pres">
      <dgm:prSet presAssocID="{A48F379F-8406-4DA0-B2DC-23145617F323}" presName="Name0" presStyleCnt="0">
        <dgm:presLayoutVars>
          <dgm:dir/>
          <dgm:resizeHandles val="exact"/>
        </dgm:presLayoutVars>
      </dgm:prSet>
      <dgm:spPr/>
      <dgm:t>
        <a:bodyPr/>
        <a:lstStyle/>
        <a:p>
          <a:endParaRPr lang="fr-FR"/>
        </a:p>
      </dgm:t>
    </dgm:pt>
    <dgm:pt modelId="{2CC9E43D-53CB-4368-B0DE-D774118BD55B}" type="pres">
      <dgm:prSet presAssocID="{A48F379F-8406-4DA0-B2DC-23145617F323}" presName="arrow" presStyleLbl="bgShp" presStyleIdx="0" presStyleCnt="1"/>
      <dgm:spPr/>
    </dgm:pt>
    <dgm:pt modelId="{0D19D51B-882B-41B6-9A36-CB4DBFB9222F}" type="pres">
      <dgm:prSet presAssocID="{A48F379F-8406-4DA0-B2DC-23145617F323}" presName="points" presStyleCnt="0"/>
      <dgm:spPr/>
    </dgm:pt>
    <dgm:pt modelId="{8D84CE9B-CD2C-4796-BEBB-C00503370A37}" type="pres">
      <dgm:prSet presAssocID="{FB05D165-3053-40DB-AA51-3E96503D473F}" presName="compositeA" presStyleCnt="0"/>
      <dgm:spPr/>
    </dgm:pt>
    <dgm:pt modelId="{D388BE67-371F-4376-BB68-8CCFFC6B2E36}" type="pres">
      <dgm:prSet presAssocID="{FB05D165-3053-40DB-AA51-3E96503D473F}" presName="textA" presStyleLbl="revTx" presStyleIdx="0" presStyleCnt="4">
        <dgm:presLayoutVars>
          <dgm:bulletEnabled val="1"/>
        </dgm:presLayoutVars>
      </dgm:prSet>
      <dgm:spPr/>
      <dgm:t>
        <a:bodyPr/>
        <a:lstStyle/>
        <a:p>
          <a:endParaRPr lang="fr-FR"/>
        </a:p>
      </dgm:t>
    </dgm:pt>
    <dgm:pt modelId="{FB1F390F-94FB-42FF-858E-C43AB92EB381}" type="pres">
      <dgm:prSet presAssocID="{FB05D165-3053-40DB-AA51-3E96503D473F}" presName="circleA" presStyleLbl="node1" presStyleIdx="0" presStyleCnt="4"/>
      <dgm:spPr/>
    </dgm:pt>
    <dgm:pt modelId="{6558C18D-A6CD-4729-B19D-E6401D3C23AF}" type="pres">
      <dgm:prSet presAssocID="{FB05D165-3053-40DB-AA51-3E96503D473F}" presName="spaceA" presStyleCnt="0"/>
      <dgm:spPr/>
    </dgm:pt>
    <dgm:pt modelId="{ECC4DA5A-E4CB-45A7-9BF8-606170E46EFD}" type="pres">
      <dgm:prSet presAssocID="{13430341-E749-402B-BDE2-DFB7C59B6FA2}" presName="space" presStyleCnt="0"/>
      <dgm:spPr/>
    </dgm:pt>
    <dgm:pt modelId="{135DC7A1-B8B5-415D-886C-DFB4A45AE03D}" type="pres">
      <dgm:prSet presAssocID="{B008B533-3B7F-4D4B-BA12-3FEB124B263A}" presName="compositeB" presStyleCnt="0"/>
      <dgm:spPr/>
    </dgm:pt>
    <dgm:pt modelId="{7BD130D0-DDA1-4ED7-B5D1-A05D4409FA07}" type="pres">
      <dgm:prSet presAssocID="{B008B533-3B7F-4D4B-BA12-3FEB124B263A}" presName="textB" presStyleLbl="revTx" presStyleIdx="1" presStyleCnt="4">
        <dgm:presLayoutVars>
          <dgm:bulletEnabled val="1"/>
        </dgm:presLayoutVars>
      </dgm:prSet>
      <dgm:spPr/>
      <dgm:t>
        <a:bodyPr/>
        <a:lstStyle/>
        <a:p>
          <a:endParaRPr lang="fr-FR"/>
        </a:p>
      </dgm:t>
    </dgm:pt>
    <dgm:pt modelId="{E4E9AE0A-C082-4515-A38C-4A36DB4520A5}" type="pres">
      <dgm:prSet presAssocID="{B008B533-3B7F-4D4B-BA12-3FEB124B263A}" presName="circleB" presStyleLbl="node1" presStyleIdx="1" presStyleCnt="4"/>
      <dgm:spPr/>
    </dgm:pt>
    <dgm:pt modelId="{C8DFE148-683D-40DD-B7FC-A3E643F9EBF8}" type="pres">
      <dgm:prSet presAssocID="{B008B533-3B7F-4D4B-BA12-3FEB124B263A}" presName="spaceB" presStyleCnt="0"/>
      <dgm:spPr/>
    </dgm:pt>
    <dgm:pt modelId="{8925DE64-2851-4D9B-970C-FFE9AEC8C9D1}" type="pres">
      <dgm:prSet presAssocID="{02E0EA9C-4A5E-4885-8D0B-E1B2C7237183}" presName="space" presStyleCnt="0"/>
      <dgm:spPr/>
    </dgm:pt>
    <dgm:pt modelId="{A4DABD09-3C30-403B-BBD2-CE80B675EA45}" type="pres">
      <dgm:prSet presAssocID="{58AF177A-18EE-4519-842E-D13EBC2C0B82}" presName="compositeA" presStyleCnt="0"/>
      <dgm:spPr/>
    </dgm:pt>
    <dgm:pt modelId="{C901F357-F0F9-4BBA-AFAF-044470FA08BA}" type="pres">
      <dgm:prSet presAssocID="{58AF177A-18EE-4519-842E-D13EBC2C0B82}" presName="textA" presStyleLbl="revTx" presStyleIdx="2" presStyleCnt="4">
        <dgm:presLayoutVars>
          <dgm:bulletEnabled val="1"/>
        </dgm:presLayoutVars>
      </dgm:prSet>
      <dgm:spPr/>
      <dgm:t>
        <a:bodyPr/>
        <a:lstStyle/>
        <a:p>
          <a:endParaRPr lang="fr-FR"/>
        </a:p>
      </dgm:t>
    </dgm:pt>
    <dgm:pt modelId="{63776FDD-23A7-4BAF-A4BE-43AFCA63038A}" type="pres">
      <dgm:prSet presAssocID="{58AF177A-18EE-4519-842E-D13EBC2C0B82}" presName="circleA" presStyleLbl="node1" presStyleIdx="2" presStyleCnt="4"/>
      <dgm:spPr/>
    </dgm:pt>
    <dgm:pt modelId="{8F35F8E0-BDD7-4A28-9A16-4F1970C5747E}" type="pres">
      <dgm:prSet presAssocID="{58AF177A-18EE-4519-842E-D13EBC2C0B82}" presName="spaceA" presStyleCnt="0"/>
      <dgm:spPr/>
    </dgm:pt>
    <dgm:pt modelId="{CB9DDCF3-5DB5-4157-B7FF-3CD223443C7A}" type="pres">
      <dgm:prSet presAssocID="{E8C8BA75-91C8-487B-9598-B92B452B3006}" presName="space" presStyleCnt="0"/>
      <dgm:spPr/>
    </dgm:pt>
    <dgm:pt modelId="{0F76C91E-6DB2-4BEF-8414-ADE5D13B2DEB}" type="pres">
      <dgm:prSet presAssocID="{6CAC8426-86EC-4719-A55A-D226E3A55D65}" presName="compositeB" presStyleCnt="0"/>
      <dgm:spPr/>
    </dgm:pt>
    <dgm:pt modelId="{87D5FDAA-4856-4980-BF73-C35AC21C75AB}" type="pres">
      <dgm:prSet presAssocID="{6CAC8426-86EC-4719-A55A-D226E3A55D65}" presName="textB" presStyleLbl="revTx" presStyleIdx="3" presStyleCnt="4">
        <dgm:presLayoutVars>
          <dgm:bulletEnabled val="1"/>
        </dgm:presLayoutVars>
      </dgm:prSet>
      <dgm:spPr/>
      <dgm:t>
        <a:bodyPr/>
        <a:lstStyle/>
        <a:p>
          <a:endParaRPr lang="fr-FR"/>
        </a:p>
      </dgm:t>
    </dgm:pt>
    <dgm:pt modelId="{33E318B6-E8AB-4CD3-9EC6-4169E4D5D610}" type="pres">
      <dgm:prSet presAssocID="{6CAC8426-86EC-4719-A55A-D226E3A55D65}" presName="circleB" presStyleLbl="node1" presStyleIdx="3" presStyleCnt="4"/>
      <dgm:spPr/>
    </dgm:pt>
    <dgm:pt modelId="{D40ACAB3-A6E3-4B37-90CC-2DF02DE21FDE}" type="pres">
      <dgm:prSet presAssocID="{6CAC8426-86EC-4719-A55A-D226E3A55D65}" presName="spaceB" presStyleCnt="0"/>
      <dgm:spPr/>
    </dgm:pt>
  </dgm:ptLst>
  <dgm:cxnLst>
    <dgm:cxn modelId="{5591BCBD-2064-469A-9343-83912BFAA213}" type="presOf" srcId="{EC67699D-292B-4EF5-9BB5-4D4FB0493D14}" destId="{C901F357-F0F9-4BBA-AFAF-044470FA08BA}" srcOrd="0" destOrd="2" presId="urn:microsoft.com/office/officeart/2005/8/layout/hProcess11"/>
    <dgm:cxn modelId="{1549F026-60A3-4BDE-ADA8-E4038E3EAABF}" srcId="{58AF177A-18EE-4519-842E-D13EBC2C0B82}" destId="{3F659319-13E4-4723-9B62-AB9F1C5A26DD}" srcOrd="0" destOrd="0" parTransId="{562FB9AA-E8EC-4762-91B6-9CC1DFC2959A}" sibTransId="{A3D739B8-2748-4F90-BEE3-1E6E17CEA292}"/>
    <dgm:cxn modelId="{7CFD82AD-4C55-4C17-82C0-D6F4F1C0F6F3}" type="presOf" srcId="{A48F379F-8406-4DA0-B2DC-23145617F323}" destId="{AAC2C124-7DD8-45CB-8A5D-CAED2395AA45}" srcOrd="0" destOrd="0" presId="urn:microsoft.com/office/officeart/2005/8/layout/hProcess11"/>
    <dgm:cxn modelId="{35B95999-4896-409E-9A3B-9C4F2C32DA5A}" type="presOf" srcId="{AD625B54-384D-4E0C-A381-662FF6E71E3A}" destId="{87D5FDAA-4856-4980-BF73-C35AC21C75AB}" srcOrd="0" destOrd="2" presId="urn:microsoft.com/office/officeart/2005/8/layout/hProcess11"/>
    <dgm:cxn modelId="{3F221A6D-861B-4123-98C2-B95497A84F4C}" srcId="{FB05D165-3053-40DB-AA51-3E96503D473F}" destId="{FAC1BE3A-AD90-4D27-9CE4-B44599CC2AFD}" srcOrd="0" destOrd="0" parTransId="{951BFC62-A139-4280-B291-55778050C034}" sibTransId="{838AA35E-32C7-41B3-8D3F-829C1740DF07}"/>
    <dgm:cxn modelId="{B910752A-0FD4-4A5C-9813-1574E1832CC8}" srcId="{6CAC8426-86EC-4719-A55A-D226E3A55D65}" destId="{1AD21A7C-BE0E-4A41-8826-3055E5195A4E}" srcOrd="0" destOrd="0" parTransId="{54FAFC32-7413-43E2-839E-FC794B42ADB5}" sibTransId="{4778594F-0946-4BE6-82BF-EA4DDC3D90BA}"/>
    <dgm:cxn modelId="{5B82B41E-D04E-477D-A944-399A977AEB3D}" type="presOf" srcId="{1AD21A7C-BE0E-4A41-8826-3055E5195A4E}" destId="{87D5FDAA-4856-4980-BF73-C35AC21C75AB}" srcOrd="0" destOrd="1" presId="urn:microsoft.com/office/officeart/2005/8/layout/hProcess11"/>
    <dgm:cxn modelId="{FC4F1566-4741-4DA7-83AE-D81D70926207}" type="presOf" srcId="{B008B533-3B7F-4D4B-BA12-3FEB124B263A}" destId="{7BD130D0-DDA1-4ED7-B5D1-A05D4409FA07}" srcOrd="0" destOrd="0" presId="urn:microsoft.com/office/officeart/2005/8/layout/hProcess11"/>
    <dgm:cxn modelId="{3A9736CE-E03B-4AE2-B49B-DB15E5071C7E}" type="presOf" srcId="{58AF177A-18EE-4519-842E-D13EBC2C0B82}" destId="{C901F357-F0F9-4BBA-AFAF-044470FA08BA}" srcOrd="0" destOrd="0" presId="urn:microsoft.com/office/officeart/2005/8/layout/hProcess11"/>
    <dgm:cxn modelId="{9FB653B3-4384-4101-95E2-353B69E2FDA3}" srcId="{6CAC8426-86EC-4719-A55A-D226E3A55D65}" destId="{AD625B54-384D-4E0C-A381-662FF6E71E3A}" srcOrd="1" destOrd="0" parTransId="{31760BB4-E5CD-42CC-92FA-3E9E4EAFFED6}" sibTransId="{E8C73DA5-9D7F-4EC4-A04F-4B66AE5BE7F1}"/>
    <dgm:cxn modelId="{E246F877-C170-4329-A4A5-E0B3E1386483}" srcId="{58AF177A-18EE-4519-842E-D13EBC2C0B82}" destId="{EC67699D-292B-4EF5-9BB5-4D4FB0493D14}" srcOrd="1" destOrd="0" parTransId="{4DD17B1A-4C84-4F54-93D3-8AC6B33E7E81}" sibTransId="{A50E01CB-35C2-4730-BD82-75CAF126A600}"/>
    <dgm:cxn modelId="{6EB41869-6531-4E92-953C-C4A2E5D494A4}" srcId="{A48F379F-8406-4DA0-B2DC-23145617F323}" destId="{58AF177A-18EE-4519-842E-D13EBC2C0B82}" srcOrd="2" destOrd="0" parTransId="{FFF8BA33-8DF9-4124-BB77-DF20C2FE4DCC}" sibTransId="{E8C8BA75-91C8-487B-9598-B92B452B3006}"/>
    <dgm:cxn modelId="{F4E22C46-7006-467B-9E65-D30DF39C8919}" srcId="{A48F379F-8406-4DA0-B2DC-23145617F323}" destId="{6CAC8426-86EC-4719-A55A-D226E3A55D65}" srcOrd="3" destOrd="0" parTransId="{C13C792C-C149-4C7E-B79D-6D7EC6BDE052}" sibTransId="{2B574647-5A77-4E3D-BCA6-3065244ED0AC}"/>
    <dgm:cxn modelId="{7A424F12-DF82-4E08-85CA-BDCAE9AEB01B}" type="presOf" srcId="{D23CAF6D-CDF7-4495-BA5C-BA8F88FD5F5F}" destId="{87D5FDAA-4856-4980-BF73-C35AC21C75AB}" srcOrd="0" destOrd="3" presId="urn:microsoft.com/office/officeart/2005/8/layout/hProcess11"/>
    <dgm:cxn modelId="{E0CBDB67-1374-49D2-A630-5EBB7C5C41C5}" type="presOf" srcId="{FB05D165-3053-40DB-AA51-3E96503D473F}" destId="{D388BE67-371F-4376-BB68-8CCFFC6B2E36}" srcOrd="0" destOrd="0" presId="urn:microsoft.com/office/officeart/2005/8/layout/hProcess11"/>
    <dgm:cxn modelId="{904AD80E-274F-4578-8233-AC0428CD9436}" type="presOf" srcId="{C089D840-1763-49BB-8D54-406C9B9EC4E7}" destId="{D388BE67-371F-4376-BB68-8CCFFC6B2E36}" srcOrd="0" destOrd="2" presId="urn:microsoft.com/office/officeart/2005/8/layout/hProcess11"/>
    <dgm:cxn modelId="{E165A88F-7402-4348-A5FF-166E0B896D1C}" srcId="{FB05D165-3053-40DB-AA51-3E96503D473F}" destId="{C089D840-1763-49BB-8D54-406C9B9EC4E7}" srcOrd="1" destOrd="0" parTransId="{614E0766-9E56-4D3C-A3EE-746E511C3B45}" sibTransId="{631E9E0D-E179-4418-9B7D-CBFDF4445B66}"/>
    <dgm:cxn modelId="{8415170D-B1DE-4B0D-B9FA-BFA386652B98}" srcId="{A48F379F-8406-4DA0-B2DC-23145617F323}" destId="{B008B533-3B7F-4D4B-BA12-3FEB124B263A}" srcOrd="1" destOrd="0" parTransId="{9A61F27C-6DEC-4EFA-B407-BDB8651D1A65}" sibTransId="{02E0EA9C-4A5E-4885-8D0B-E1B2C7237183}"/>
    <dgm:cxn modelId="{FD809B3E-6850-48FE-80CA-B15235F19E7D}" type="presOf" srcId="{6CAC8426-86EC-4719-A55A-D226E3A55D65}" destId="{87D5FDAA-4856-4980-BF73-C35AC21C75AB}" srcOrd="0" destOrd="0" presId="urn:microsoft.com/office/officeart/2005/8/layout/hProcess11"/>
    <dgm:cxn modelId="{3DD98DAE-1106-43D0-9A74-FF0BA1BA0720}" srcId="{6CAC8426-86EC-4719-A55A-D226E3A55D65}" destId="{D23CAF6D-CDF7-4495-BA5C-BA8F88FD5F5F}" srcOrd="2" destOrd="0" parTransId="{127245C1-4582-47A8-83C4-2A4E53B11AD4}" sibTransId="{70C89ABD-DAA3-40EB-BAE3-96C0EA94070D}"/>
    <dgm:cxn modelId="{A24BF0D6-0FBB-442B-AC58-EF2C6B4E217B}" type="presOf" srcId="{FAC1BE3A-AD90-4D27-9CE4-B44599CC2AFD}" destId="{D388BE67-371F-4376-BB68-8CCFFC6B2E36}" srcOrd="0" destOrd="1" presId="urn:microsoft.com/office/officeart/2005/8/layout/hProcess11"/>
    <dgm:cxn modelId="{8E3A7999-539D-4E6B-8566-BA9934357AB3}" type="presOf" srcId="{3F659319-13E4-4723-9B62-AB9F1C5A26DD}" destId="{C901F357-F0F9-4BBA-AFAF-044470FA08BA}" srcOrd="0" destOrd="1" presId="urn:microsoft.com/office/officeart/2005/8/layout/hProcess11"/>
    <dgm:cxn modelId="{1FE580AA-487B-4913-8439-512B1CF3BAF7}" srcId="{A48F379F-8406-4DA0-B2DC-23145617F323}" destId="{FB05D165-3053-40DB-AA51-3E96503D473F}" srcOrd="0" destOrd="0" parTransId="{2984153E-FCE0-40FB-BAAE-4AB61BAAC525}" sibTransId="{13430341-E749-402B-BDE2-DFB7C59B6FA2}"/>
    <dgm:cxn modelId="{7995C98B-CD07-4282-87A3-4E80E8E8E4EE}" type="presParOf" srcId="{AAC2C124-7DD8-45CB-8A5D-CAED2395AA45}" destId="{2CC9E43D-53CB-4368-B0DE-D774118BD55B}" srcOrd="0" destOrd="0" presId="urn:microsoft.com/office/officeart/2005/8/layout/hProcess11"/>
    <dgm:cxn modelId="{FDE62391-3599-4EFB-A0E7-FA9F76EA6C9F}" type="presParOf" srcId="{AAC2C124-7DD8-45CB-8A5D-CAED2395AA45}" destId="{0D19D51B-882B-41B6-9A36-CB4DBFB9222F}" srcOrd="1" destOrd="0" presId="urn:microsoft.com/office/officeart/2005/8/layout/hProcess11"/>
    <dgm:cxn modelId="{A1629441-7E88-4F42-9B48-414F16743E24}" type="presParOf" srcId="{0D19D51B-882B-41B6-9A36-CB4DBFB9222F}" destId="{8D84CE9B-CD2C-4796-BEBB-C00503370A37}" srcOrd="0" destOrd="0" presId="urn:microsoft.com/office/officeart/2005/8/layout/hProcess11"/>
    <dgm:cxn modelId="{1984A475-1EC6-4803-9FF5-833BE85F57C7}" type="presParOf" srcId="{8D84CE9B-CD2C-4796-BEBB-C00503370A37}" destId="{D388BE67-371F-4376-BB68-8CCFFC6B2E36}" srcOrd="0" destOrd="0" presId="urn:microsoft.com/office/officeart/2005/8/layout/hProcess11"/>
    <dgm:cxn modelId="{1FFD4D24-5A30-4F65-81D3-F0A73DEBE757}" type="presParOf" srcId="{8D84CE9B-CD2C-4796-BEBB-C00503370A37}" destId="{FB1F390F-94FB-42FF-858E-C43AB92EB381}" srcOrd="1" destOrd="0" presId="urn:microsoft.com/office/officeart/2005/8/layout/hProcess11"/>
    <dgm:cxn modelId="{67BAC865-D852-4274-931C-7A07A40E93CF}" type="presParOf" srcId="{8D84CE9B-CD2C-4796-BEBB-C00503370A37}" destId="{6558C18D-A6CD-4729-B19D-E6401D3C23AF}" srcOrd="2" destOrd="0" presId="urn:microsoft.com/office/officeart/2005/8/layout/hProcess11"/>
    <dgm:cxn modelId="{7E4B0780-0188-45E8-845E-B4A39995D75D}" type="presParOf" srcId="{0D19D51B-882B-41B6-9A36-CB4DBFB9222F}" destId="{ECC4DA5A-E4CB-45A7-9BF8-606170E46EFD}" srcOrd="1" destOrd="0" presId="urn:microsoft.com/office/officeart/2005/8/layout/hProcess11"/>
    <dgm:cxn modelId="{DD02D189-45D0-447E-B030-48638F0A9C47}" type="presParOf" srcId="{0D19D51B-882B-41B6-9A36-CB4DBFB9222F}" destId="{135DC7A1-B8B5-415D-886C-DFB4A45AE03D}" srcOrd="2" destOrd="0" presId="urn:microsoft.com/office/officeart/2005/8/layout/hProcess11"/>
    <dgm:cxn modelId="{A7BEB653-A291-40D2-A636-6112274BB6A8}" type="presParOf" srcId="{135DC7A1-B8B5-415D-886C-DFB4A45AE03D}" destId="{7BD130D0-DDA1-4ED7-B5D1-A05D4409FA07}" srcOrd="0" destOrd="0" presId="urn:microsoft.com/office/officeart/2005/8/layout/hProcess11"/>
    <dgm:cxn modelId="{71C84155-31F9-4F8E-8782-806D3AD04CE0}" type="presParOf" srcId="{135DC7A1-B8B5-415D-886C-DFB4A45AE03D}" destId="{E4E9AE0A-C082-4515-A38C-4A36DB4520A5}" srcOrd="1" destOrd="0" presId="urn:microsoft.com/office/officeart/2005/8/layout/hProcess11"/>
    <dgm:cxn modelId="{DAB56CE9-F2FA-4A56-96E8-CB8D6DA696C4}" type="presParOf" srcId="{135DC7A1-B8B5-415D-886C-DFB4A45AE03D}" destId="{C8DFE148-683D-40DD-B7FC-A3E643F9EBF8}" srcOrd="2" destOrd="0" presId="urn:microsoft.com/office/officeart/2005/8/layout/hProcess11"/>
    <dgm:cxn modelId="{9745726C-B099-4D23-A7D9-93810C20571E}" type="presParOf" srcId="{0D19D51B-882B-41B6-9A36-CB4DBFB9222F}" destId="{8925DE64-2851-4D9B-970C-FFE9AEC8C9D1}" srcOrd="3" destOrd="0" presId="urn:microsoft.com/office/officeart/2005/8/layout/hProcess11"/>
    <dgm:cxn modelId="{A5DF5CAC-6A47-4CF6-9D40-112E71DAC3EB}" type="presParOf" srcId="{0D19D51B-882B-41B6-9A36-CB4DBFB9222F}" destId="{A4DABD09-3C30-403B-BBD2-CE80B675EA45}" srcOrd="4" destOrd="0" presId="urn:microsoft.com/office/officeart/2005/8/layout/hProcess11"/>
    <dgm:cxn modelId="{1BC9F94B-EE10-48F9-9EAF-2741A6F420A7}" type="presParOf" srcId="{A4DABD09-3C30-403B-BBD2-CE80B675EA45}" destId="{C901F357-F0F9-4BBA-AFAF-044470FA08BA}" srcOrd="0" destOrd="0" presId="urn:microsoft.com/office/officeart/2005/8/layout/hProcess11"/>
    <dgm:cxn modelId="{82035E8A-3B90-4A84-B4EE-E46B1766F70F}" type="presParOf" srcId="{A4DABD09-3C30-403B-BBD2-CE80B675EA45}" destId="{63776FDD-23A7-4BAF-A4BE-43AFCA63038A}" srcOrd="1" destOrd="0" presId="urn:microsoft.com/office/officeart/2005/8/layout/hProcess11"/>
    <dgm:cxn modelId="{33E5F678-8F57-4BBF-BCA2-7856A89161D5}" type="presParOf" srcId="{A4DABD09-3C30-403B-BBD2-CE80B675EA45}" destId="{8F35F8E0-BDD7-4A28-9A16-4F1970C5747E}" srcOrd="2" destOrd="0" presId="urn:microsoft.com/office/officeart/2005/8/layout/hProcess11"/>
    <dgm:cxn modelId="{94BC527C-BE32-49E0-AF8F-34ABFB95A026}" type="presParOf" srcId="{0D19D51B-882B-41B6-9A36-CB4DBFB9222F}" destId="{CB9DDCF3-5DB5-4157-B7FF-3CD223443C7A}" srcOrd="5" destOrd="0" presId="urn:microsoft.com/office/officeart/2005/8/layout/hProcess11"/>
    <dgm:cxn modelId="{EDA7692A-FFF8-4C73-B23F-4FF8822F8443}" type="presParOf" srcId="{0D19D51B-882B-41B6-9A36-CB4DBFB9222F}" destId="{0F76C91E-6DB2-4BEF-8414-ADE5D13B2DEB}" srcOrd="6" destOrd="0" presId="urn:microsoft.com/office/officeart/2005/8/layout/hProcess11"/>
    <dgm:cxn modelId="{B4B70028-ACB1-4CAE-AD3F-4AA340E82C59}" type="presParOf" srcId="{0F76C91E-6DB2-4BEF-8414-ADE5D13B2DEB}" destId="{87D5FDAA-4856-4980-BF73-C35AC21C75AB}" srcOrd="0" destOrd="0" presId="urn:microsoft.com/office/officeart/2005/8/layout/hProcess11"/>
    <dgm:cxn modelId="{A4B56AE0-C1B8-423B-887D-5B64922608DE}" type="presParOf" srcId="{0F76C91E-6DB2-4BEF-8414-ADE5D13B2DEB}" destId="{33E318B6-E8AB-4CD3-9EC6-4169E4D5D610}" srcOrd="1" destOrd="0" presId="urn:microsoft.com/office/officeart/2005/8/layout/hProcess11"/>
    <dgm:cxn modelId="{0A97D78C-AB9D-4023-BD33-ED6843EC00BB}" type="presParOf" srcId="{0F76C91E-6DB2-4BEF-8414-ADE5D13B2DEB}" destId="{D40ACAB3-A6E3-4B37-90CC-2DF02DE21FDE}"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F379F-8406-4DA0-B2DC-23145617F3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FB05D165-3053-40DB-AA51-3E96503D473F}">
      <dgm:prSet/>
      <dgm:spPr/>
      <dgm:t>
        <a:bodyPr/>
        <a:lstStyle/>
        <a:p>
          <a:pPr rtl="0"/>
          <a:r>
            <a:rPr lang="fr-FR" dirty="0" smtClean="0"/>
            <a:t>Le </a:t>
          </a:r>
          <a:r>
            <a:rPr lang="fr-FR" dirty="0" err="1" smtClean="0"/>
            <a:t>player</a:t>
          </a:r>
          <a:r>
            <a:rPr lang="fr-FR" dirty="0" smtClean="0"/>
            <a:t> Web</a:t>
          </a:r>
          <a:endParaRPr lang="fr-FR" dirty="0"/>
        </a:p>
      </dgm:t>
    </dgm:pt>
    <dgm:pt modelId="{2984153E-FCE0-40FB-BAAE-4AB61BAAC525}" type="parTrans" cxnId="{1FE580AA-487B-4913-8439-512B1CF3BAF7}">
      <dgm:prSet/>
      <dgm:spPr/>
      <dgm:t>
        <a:bodyPr/>
        <a:lstStyle/>
        <a:p>
          <a:endParaRPr lang="fr-FR"/>
        </a:p>
      </dgm:t>
    </dgm:pt>
    <dgm:pt modelId="{13430341-E749-402B-BDE2-DFB7C59B6FA2}" type="sibTrans" cxnId="{1FE580AA-487B-4913-8439-512B1CF3BAF7}">
      <dgm:prSet/>
      <dgm:spPr/>
      <dgm:t>
        <a:bodyPr/>
        <a:lstStyle/>
        <a:p>
          <a:endParaRPr lang="fr-FR"/>
        </a:p>
      </dgm:t>
    </dgm:pt>
    <dgm:pt modelId="{867C8917-506D-4AFF-A4B2-067DB568553E}">
      <dgm:prSet/>
      <dgm:spPr/>
      <dgm:t>
        <a:bodyPr/>
        <a:lstStyle/>
        <a:p>
          <a:pPr rtl="0"/>
          <a:r>
            <a:rPr lang="fr-FR" dirty="0" smtClean="0"/>
            <a:t>Le cache</a:t>
          </a:r>
          <a:endParaRPr lang="fr-FR" dirty="0"/>
        </a:p>
      </dgm:t>
    </dgm:pt>
    <dgm:pt modelId="{E3C7C04D-2465-4137-907F-9F7E3AFA4981}" type="parTrans" cxnId="{12B5F87E-2634-4FC0-97E1-B2609EA5E46B}">
      <dgm:prSet/>
      <dgm:spPr/>
      <dgm:t>
        <a:bodyPr/>
        <a:lstStyle/>
        <a:p>
          <a:endParaRPr lang="fr-FR"/>
        </a:p>
      </dgm:t>
    </dgm:pt>
    <dgm:pt modelId="{1D683E75-494F-4DF8-896B-E33F98C86E02}" type="sibTrans" cxnId="{12B5F87E-2634-4FC0-97E1-B2609EA5E46B}">
      <dgm:prSet/>
      <dgm:spPr/>
      <dgm:t>
        <a:bodyPr/>
        <a:lstStyle/>
        <a:p>
          <a:endParaRPr lang="fr-FR"/>
        </a:p>
      </dgm:t>
    </dgm:pt>
    <dgm:pt modelId="{DCB7A3C4-0548-4BDD-958F-D0A681BE73A2}">
      <dgm:prSet/>
      <dgm:spPr/>
      <dgm:t>
        <a:bodyPr/>
        <a:lstStyle/>
        <a:p>
          <a:pPr rtl="0"/>
          <a:r>
            <a:rPr lang="fr-FR" dirty="0" smtClean="0"/>
            <a:t>Réseau</a:t>
          </a:r>
          <a:endParaRPr lang="fr-FR" dirty="0"/>
        </a:p>
      </dgm:t>
    </dgm:pt>
    <dgm:pt modelId="{E2D79BDD-C2D0-420B-9226-760565A68A5C}" type="parTrans" cxnId="{94A03BCD-D435-4EA9-8FBB-DB881BCE2292}">
      <dgm:prSet/>
      <dgm:spPr/>
      <dgm:t>
        <a:bodyPr/>
        <a:lstStyle/>
        <a:p>
          <a:endParaRPr lang="fr-FR"/>
        </a:p>
      </dgm:t>
    </dgm:pt>
    <dgm:pt modelId="{8039497E-9B1E-4E4C-B80C-0980D45FB427}" type="sibTrans" cxnId="{94A03BCD-D435-4EA9-8FBB-DB881BCE2292}">
      <dgm:prSet/>
      <dgm:spPr/>
      <dgm:t>
        <a:bodyPr/>
        <a:lstStyle/>
        <a:p>
          <a:endParaRPr lang="fr-FR"/>
        </a:p>
      </dgm:t>
    </dgm:pt>
    <dgm:pt modelId="{2DC235E0-48BC-4E3D-8534-9932B3C24EAE}">
      <dgm:prSet/>
      <dgm:spPr/>
      <dgm:t>
        <a:bodyPr/>
        <a:lstStyle/>
        <a:p>
          <a:pPr rtl="0"/>
          <a:r>
            <a:rPr lang="fr-FR" dirty="0" smtClean="0"/>
            <a:t>Exemple</a:t>
          </a:r>
          <a:endParaRPr lang="fr-FR" dirty="0"/>
        </a:p>
      </dgm:t>
    </dgm:pt>
    <dgm:pt modelId="{0BC3966A-E39A-4949-96C4-AA33B7192DC5}" type="parTrans" cxnId="{FB1E12F3-D048-4EA1-8DDA-FEFC6E439E5F}">
      <dgm:prSet/>
      <dgm:spPr/>
      <dgm:t>
        <a:bodyPr/>
        <a:lstStyle/>
        <a:p>
          <a:endParaRPr lang="fr-FR"/>
        </a:p>
      </dgm:t>
    </dgm:pt>
    <dgm:pt modelId="{1F020877-8CD0-45B7-8462-1425B2EF04A1}" type="sibTrans" cxnId="{FB1E12F3-D048-4EA1-8DDA-FEFC6E439E5F}">
      <dgm:prSet/>
      <dgm:spPr/>
      <dgm:t>
        <a:bodyPr/>
        <a:lstStyle/>
        <a:p>
          <a:endParaRPr lang="fr-FR"/>
        </a:p>
      </dgm:t>
    </dgm:pt>
    <dgm:pt modelId="{83394D2D-CEC7-4D8B-9961-0FF3C5E4ED7A}">
      <dgm:prSet/>
      <dgm:spPr/>
      <dgm:t>
        <a:bodyPr/>
        <a:lstStyle/>
        <a:p>
          <a:pPr rtl="0"/>
          <a:r>
            <a:rPr lang="fr-FR" dirty="0" smtClean="0"/>
            <a:t>Classe www</a:t>
          </a:r>
          <a:endParaRPr lang="fr-FR" dirty="0"/>
        </a:p>
      </dgm:t>
    </dgm:pt>
    <dgm:pt modelId="{C9791D0F-8541-4E0A-9762-AF391142FA47}" type="parTrans" cxnId="{E5E09CB8-1E28-41BF-AF14-47A6122D4C03}">
      <dgm:prSet/>
      <dgm:spPr/>
      <dgm:t>
        <a:bodyPr/>
        <a:lstStyle/>
        <a:p>
          <a:endParaRPr lang="fr-FR"/>
        </a:p>
      </dgm:t>
    </dgm:pt>
    <dgm:pt modelId="{52CB9F72-DA0D-4B56-94DE-60CB3EB2560A}" type="sibTrans" cxnId="{E5E09CB8-1E28-41BF-AF14-47A6122D4C03}">
      <dgm:prSet/>
      <dgm:spPr/>
      <dgm:t>
        <a:bodyPr/>
        <a:lstStyle/>
        <a:p>
          <a:endParaRPr lang="fr-FR"/>
        </a:p>
      </dgm:t>
    </dgm:pt>
    <dgm:pt modelId="{37710A4E-8806-485D-B647-6937BA734DDA}">
      <dgm:prSet/>
      <dgm:spPr/>
      <dgm:t>
        <a:bodyPr/>
        <a:lstStyle/>
        <a:p>
          <a:pPr rtl="0"/>
          <a:r>
            <a:rPr lang="fr-FR" dirty="0" err="1" smtClean="0"/>
            <a:t>SmartFoxServer</a:t>
          </a:r>
          <a:endParaRPr lang="fr-FR" dirty="0"/>
        </a:p>
      </dgm:t>
    </dgm:pt>
    <dgm:pt modelId="{AE48C2C5-48A7-4C92-9760-F521B5E01B65}" type="parTrans" cxnId="{A0453FC7-6548-413B-B5D2-83C32520546D}">
      <dgm:prSet/>
      <dgm:spPr/>
      <dgm:t>
        <a:bodyPr/>
        <a:lstStyle/>
        <a:p>
          <a:endParaRPr lang="fr-FR"/>
        </a:p>
      </dgm:t>
    </dgm:pt>
    <dgm:pt modelId="{2AB8076D-A783-4C8D-8702-BADE2B671E04}" type="sibTrans" cxnId="{A0453FC7-6548-413B-B5D2-83C32520546D}">
      <dgm:prSet/>
      <dgm:spPr/>
      <dgm:t>
        <a:bodyPr/>
        <a:lstStyle/>
        <a:p>
          <a:endParaRPr lang="fr-FR"/>
        </a:p>
      </dgm:t>
    </dgm:pt>
    <dgm:pt modelId="{53B7EAE2-7F89-43A4-9707-84F1D8600DBD}">
      <dgm:prSet/>
      <dgm:spPr/>
      <dgm:t>
        <a:bodyPr/>
        <a:lstStyle/>
        <a:p>
          <a:pPr rtl="0"/>
          <a:r>
            <a:rPr lang="fr-FR" dirty="0" smtClean="0"/>
            <a:t>Initialisation</a:t>
          </a:r>
          <a:endParaRPr lang="fr-FR" dirty="0"/>
        </a:p>
      </dgm:t>
    </dgm:pt>
    <dgm:pt modelId="{A8C876E4-9131-446B-9D62-E124C5B76744}" type="parTrans" cxnId="{C65CD4BD-692B-4E9B-8C26-35AC85EE1529}">
      <dgm:prSet/>
      <dgm:spPr/>
      <dgm:t>
        <a:bodyPr/>
        <a:lstStyle/>
        <a:p>
          <a:endParaRPr lang="fr-FR"/>
        </a:p>
      </dgm:t>
    </dgm:pt>
    <dgm:pt modelId="{8175085D-D597-4C4E-AF0A-2B94730CE2AC}" type="sibTrans" cxnId="{C65CD4BD-692B-4E9B-8C26-35AC85EE1529}">
      <dgm:prSet/>
      <dgm:spPr/>
      <dgm:t>
        <a:bodyPr/>
        <a:lstStyle/>
        <a:p>
          <a:endParaRPr lang="fr-FR"/>
        </a:p>
      </dgm:t>
    </dgm:pt>
    <dgm:pt modelId="{F76A21B3-98FA-43FE-ABC9-2ED6C5E7D57C}">
      <dgm:prSet/>
      <dgm:spPr/>
      <dgm:t>
        <a:bodyPr/>
        <a:lstStyle/>
        <a:p>
          <a:pPr rtl="0"/>
          <a:r>
            <a:rPr lang="fr-FR" dirty="0" smtClean="0"/>
            <a:t>Chat system</a:t>
          </a:r>
          <a:endParaRPr lang="fr-FR" dirty="0"/>
        </a:p>
      </dgm:t>
    </dgm:pt>
    <dgm:pt modelId="{0CA52F52-A765-40E0-AEA5-E2EFFE4C1B0E}" type="parTrans" cxnId="{9A66AFD4-CA2D-4292-8FC3-BB8D26209FFB}">
      <dgm:prSet/>
      <dgm:spPr/>
      <dgm:t>
        <a:bodyPr/>
        <a:lstStyle/>
        <a:p>
          <a:endParaRPr lang="fr-FR"/>
        </a:p>
      </dgm:t>
    </dgm:pt>
    <dgm:pt modelId="{0A837F42-E55D-4A25-ADB5-7EDA45CA3948}" type="sibTrans" cxnId="{9A66AFD4-CA2D-4292-8FC3-BB8D26209FFB}">
      <dgm:prSet/>
      <dgm:spPr/>
      <dgm:t>
        <a:bodyPr/>
        <a:lstStyle/>
        <a:p>
          <a:endParaRPr lang="fr-FR"/>
        </a:p>
      </dgm:t>
    </dgm:pt>
    <dgm:pt modelId="{AAC2C124-7DD8-45CB-8A5D-CAED2395AA45}" type="pres">
      <dgm:prSet presAssocID="{A48F379F-8406-4DA0-B2DC-23145617F323}" presName="Name0" presStyleCnt="0">
        <dgm:presLayoutVars>
          <dgm:dir/>
          <dgm:resizeHandles val="exact"/>
        </dgm:presLayoutVars>
      </dgm:prSet>
      <dgm:spPr/>
      <dgm:t>
        <a:bodyPr/>
        <a:lstStyle/>
        <a:p>
          <a:endParaRPr lang="fr-FR"/>
        </a:p>
      </dgm:t>
    </dgm:pt>
    <dgm:pt modelId="{2CC9E43D-53CB-4368-B0DE-D774118BD55B}" type="pres">
      <dgm:prSet presAssocID="{A48F379F-8406-4DA0-B2DC-23145617F323}" presName="arrow" presStyleLbl="bgShp" presStyleIdx="0" presStyleCnt="1"/>
      <dgm:spPr/>
    </dgm:pt>
    <dgm:pt modelId="{0D19D51B-882B-41B6-9A36-CB4DBFB9222F}" type="pres">
      <dgm:prSet presAssocID="{A48F379F-8406-4DA0-B2DC-23145617F323}" presName="points" presStyleCnt="0"/>
      <dgm:spPr/>
    </dgm:pt>
    <dgm:pt modelId="{8D84CE9B-CD2C-4796-BEBB-C00503370A37}" type="pres">
      <dgm:prSet presAssocID="{FB05D165-3053-40DB-AA51-3E96503D473F}" presName="compositeA" presStyleCnt="0"/>
      <dgm:spPr/>
    </dgm:pt>
    <dgm:pt modelId="{D388BE67-371F-4376-BB68-8CCFFC6B2E36}" type="pres">
      <dgm:prSet presAssocID="{FB05D165-3053-40DB-AA51-3E96503D473F}" presName="textA" presStyleLbl="revTx" presStyleIdx="0" presStyleCnt="3">
        <dgm:presLayoutVars>
          <dgm:bulletEnabled val="1"/>
        </dgm:presLayoutVars>
      </dgm:prSet>
      <dgm:spPr/>
      <dgm:t>
        <a:bodyPr/>
        <a:lstStyle/>
        <a:p>
          <a:endParaRPr lang="fr-FR"/>
        </a:p>
      </dgm:t>
    </dgm:pt>
    <dgm:pt modelId="{FB1F390F-94FB-42FF-858E-C43AB92EB381}" type="pres">
      <dgm:prSet presAssocID="{FB05D165-3053-40DB-AA51-3E96503D473F}" presName="circleA" presStyleLbl="node1" presStyleIdx="0" presStyleCnt="3"/>
      <dgm:spPr/>
    </dgm:pt>
    <dgm:pt modelId="{6558C18D-A6CD-4729-B19D-E6401D3C23AF}" type="pres">
      <dgm:prSet presAssocID="{FB05D165-3053-40DB-AA51-3E96503D473F}" presName="spaceA" presStyleCnt="0"/>
      <dgm:spPr/>
    </dgm:pt>
    <dgm:pt modelId="{ECC4DA5A-E4CB-45A7-9BF8-606170E46EFD}" type="pres">
      <dgm:prSet presAssocID="{13430341-E749-402B-BDE2-DFB7C59B6FA2}" presName="space" presStyleCnt="0"/>
      <dgm:spPr/>
    </dgm:pt>
    <dgm:pt modelId="{9A9A568A-663C-48F4-A60E-0F3B799E39D1}" type="pres">
      <dgm:prSet presAssocID="{DCB7A3C4-0548-4BDD-958F-D0A681BE73A2}" presName="compositeB" presStyleCnt="0"/>
      <dgm:spPr/>
    </dgm:pt>
    <dgm:pt modelId="{9589B87B-EBF2-48D8-9FA6-DF4764D2124D}" type="pres">
      <dgm:prSet presAssocID="{DCB7A3C4-0548-4BDD-958F-D0A681BE73A2}" presName="textB" presStyleLbl="revTx" presStyleIdx="1" presStyleCnt="3">
        <dgm:presLayoutVars>
          <dgm:bulletEnabled val="1"/>
        </dgm:presLayoutVars>
      </dgm:prSet>
      <dgm:spPr/>
      <dgm:t>
        <a:bodyPr/>
        <a:lstStyle/>
        <a:p>
          <a:endParaRPr lang="fr-FR"/>
        </a:p>
      </dgm:t>
    </dgm:pt>
    <dgm:pt modelId="{364885A1-AF36-40D4-A011-04B6CD82E8EC}" type="pres">
      <dgm:prSet presAssocID="{DCB7A3C4-0548-4BDD-958F-D0A681BE73A2}" presName="circleB" presStyleLbl="node1" presStyleIdx="1" presStyleCnt="3"/>
      <dgm:spPr/>
    </dgm:pt>
    <dgm:pt modelId="{D9B1CD83-A5E5-4817-A2A4-E71B29CE59B5}" type="pres">
      <dgm:prSet presAssocID="{DCB7A3C4-0548-4BDD-958F-D0A681BE73A2}" presName="spaceB" presStyleCnt="0"/>
      <dgm:spPr/>
    </dgm:pt>
    <dgm:pt modelId="{4B9F4DEC-DCAF-4A3C-955C-5F44ED38187B}" type="pres">
      <dgm:prSet presAssocID="{8039497E-9B1E-4E4C-B80C-0980D45FB427}" presName="space" presStyleCnt="0"/>
      <dgm:spPr/>
    </dgm:pt>
    <dgm:pt modelId="{450FF221-4194-42E8-861B-34A7F1BE5E1E}" type="pres">
      <dgm:prSet presAssocID="{37710A4E-8806-485D-B647-6937BA734DDA}" presName="compositeA" presStyleCnt="0"/>
      <dgm:spPr/>
    </dgm:pt>
    <dgm:pt modelId="{3BCB07D4-CE49-40B2-AC00-CD10657B7971}" type="pres">
      <dgm:prSet presAssocID="{37710A4E-8806-485D-B647-6937BA734DDA}" presName="textA" presStyleLbl="revTx" presStyleIdx="2" presStyleCnt="3">
        <dgm:presLayoutVars>
          <dgm:bulletEnabled val="1"/>
        </dgm:presLayoutVars>
      </dgm:prSet>
      <dgm:spPr/>
      <dgm:t>
        <a:bodyPr/>
        <a:lstStyle/>
        <a:p>
          <a:endParaRPr lang="fr-FR"/>
        </a:p>
      </dgm:t>
    </dgm:pt>
    <dgm:pt modelId="{97901F0A-5EBD-4CB8-A037-F274EB05F66F}" type="pres">
      <dgm:prSet presAssocID="{37710A4E-8806-485D-B647-6937BA734DDA}" presName="circleA" presStyleLbl="node1" presStyleIdx="2" presStyleCnt="3"/>
      <dgm:spPr/>
    </dgm:pt>
    <dgm:pt modelId="{10135A0C-75FC-416A-9F64-41AD8D06E3B0}" type="pres">
      <dgm:prSet presAssocID="{37710A4E-8806-485D-B647-6937BA734DDA}" presName="spaceA" presStyleCnt="0"/>
      <dgm:spPr/>
    </dgm:pt>
  </dgm:ptLst>
  <dgm:cxnLst>
    <dgm:cxn modelId="{F19010B5-9A02-4F65-8CA2-6A6AE2EE666A}" type="presOf" srcId="{A48F379F-8406-4DA0-B2DC-23145617F323}" destId="{AAC2C124-7DD8-45CB-8A5D-CAED2395AA45}" srcOrd="0" destOrd="0" presId="urn:microsoft.com/office/officeart/2005/8/layout/hProcess11"/>
    <dgm:cxn modelId="{98BD7F1D-2119-4E60-A32F-E20A75E081EF}" type="presOf" srcId="{37710A4E-8806-485D-B647-6937BA734DDA}" destId="{3BCB07D4-CE49-40B2-AC00-CD10657B7971}" srcOrd="0" destOrd="0" presId="urn:microsoft.com/office/officeart/2005/8/layout/hProcess11"/>
    <dgm:cxn modelId="{A8990F7A-7493-48A2-A30E-421E25613B5B}" type="presOf" srcId="{DCB7A3C4-0548-4BDD-958F-D0A681BE73A2}" destId="{9589B87B-EBF2-48D8-9FA6-DF4764D2124D}" srcOrd="0" destOrd="0" presId="urn:microsoft.com/office/officeart/2005/8/layout/hProcess11"/>
    <dgm:cxn modelId="{A2CA5C4E-7986-4C71-9146-7FEBE0F58DB3}" type="presOf" srcId="{53B7EAE2-7F89-43A4-9707-84F1D8600DBD}" destId="{3BCB07D4-CE49-40B2-AC00-CD10657B7971}" srcOrd="0" destOrd="1" presId="urn:microsoft.com/office/officeart/2005/8/layout/hProcess11"/>
    <dgm:cxn modelId="{E5E09CB8-1E28-41BF-AF14-47A6122D4C03}" srcId="{DCB7A3C4-0548-4BDD-958F-D0A681BE73A2}" destId="{83394D2D-CEC7-4D8B-9961-0FF3C5E4ED7A}" srcOrd="1" destOrd="0" parTransId="{C9791D0F-8541-4E0A-9762-AF391142FA47}" sibTransId="{52CB9F72-DA0D-4B56-94DE-60CB3EB2560A}"/>
    <dgm:cxn modelId="{C65CD4BD-692B-4E9B-8C26-35AC85EE1529}" srcId="{37710A4E-8806-485D-B647-6937BA734DDA}" destId="{53B7EAE2-7F89-43A4-9707-84F1D8600DBD}" srcOrd="0" destOrd="0" parTransId="{A8C876E4-9131-446B-9D62-E124C5B76744}" sibTransId="{8175085D-D597-4C4E-AF0A-2B94730CE2AC}"/>
    <dgm:cxn modelId="{F5B5C93D-0C19-437D-9016-191D8B11DF16}" type="presOf" srcId="{867C8917-506D-4AFF-A4B2-067DB568553E}" destId="{D388BE67-371F-4376-BB68-8CCFFC6B2E36}" srcOrd="0" destOrd="1" presId="urn:microsoft.com/office/officeart/2005/8/layout/hProcess11"/>
    <dgm:cxn modelId="{A0453FC7-6548-413B-B5D2-83C32520546D}" srcId="{A48F379F-8406-4DA0-B2DC-23145617F323}" destId="{37710A4E-8806-485D-B647-6937BA734DDA}" srcOrd="2" destOrd="0" parTransId="{AE48C2C5-48A7-4C92-9760-F521B5E01B65}" sibTransId="{2AB8076D-A783-4C8D-8702-BADE2B671E04}"/>
    <dgm:cxn modelId="{94A03BCD-D435-4EA9-8FBB-DB881BCE2292}" srcId="{A48F379F-8406-4DA0-B2DC-23145617F323}" destId="{DCB7A3C4-0548-4BDD-958F-D0A681BE73A2}" srcOrd="1" destOrd="0" parTransId="{E2D79BDD-C2D0-420B-9226-760565A68A5C}" sibTransId="{8039497E-9B1E-4E4C-B80C-0980D45FB427}"/>
    <dgm:cxn modelId="{FA7013EB-DF67-4E3C-9CC7-55C1B62F0CD5}" type="presOf" srcId="{FB05D165-3053-40DB-AA51-3E96503D473F}" destId="{D388BE67-371F-4376-BB68-8CCFFC6B2E36}" srcOrd="0" destOrd="0" presId="urn:microsoft.com/office/officeart/2005/8/layout/hProcess11"/>
    <dgm:cxn modelId="{1FE580AA-487B-4913-8439-512B1CF3BAF7}" srcId="{A48F379F-8406-4DA0-B2DC-23145617F323}" destId="{FB05D165-3053-40DB-AA51-3E96503D473F}" srcOrd="0" destOrd="0" parTransId="{2984153E-FCE0-40FB-BAAE-4AB61BAAC525}" sibTransId="{13430341-E749-402B-BDE2-DFB7C59B6FA2}"/>
    <dgm:cxn modelId="{9A800E55-CB21-47E8-9930-6D008F607F37}" type="presOf" srcId="{F76A21B3-98FA-43FE-ABC9-2ED6C5E7D57C}" destId="{3BCB07D4-CE49-40B2-AC00-CD10657B7971}" srcOrd="0" destOrd="2" presId="urn:microsoft.com/office/officeart/2005/8/layout/hProcess11"/>
    <dgm:cxn modelId="{25EC53E8-B890-43D1-82A9-78418A01EA6B}" type="presOf" srcId="{2DC235E0-48BC-4E3D-8534-9932B3C24EAE}" destId="{9589B87B-EBF2-48D8-9FA6-DF4764D2124D}" srcOrd="0" destOrd="1" presId="urn:microsoft.com/office/officeart/2005/8/layout/hProcess11"/>
    <dgm:cxn modelId="{9A66AFD4-CA2D-4292-8FC3-BB8D26209FFB}" srcId="{37710A4E-8806-485D-B647-6937BA734DDA}" destId="{F76A21B3-98FA-43FE-ABC9-2ED6C5E7D57C}" srcOrd="1" destOrd="0" parTransId="{0CA52F52-A765-40E0-AEA5-E2EFFE4C1B0E}" sibTransId="{0A837F42-E55D-4A25-ADB5-7EDA45CA3948}"/>
    <dgm:cxn modelId="{A6EF637E-FC63-4515-BBF2-CFDF145D0120}" type="presOf" srcId="{83394D2D-CEC7-4D8B-9961-0FF3C5E4ED7A}" destId="{9589B87B-EBF2-48D8-9FA6-DF4764D2124D}" srcOrd="0" destOrd="2" presId="urn:microsoft.com/office/officeart/2005/8/layout/hProcess11"/>
    <dgm:cxn modelId="{12B5F87E-2634-4FC0-97E1-B2609EA5E46B}" srcId="{FB05D165-3053-40DB-AA51-3E96503D473F}" destId="{867C8917-506D-4AFF-A4B2-067DB568553E}" srcOrd="0" destOrd="0" parTransId="{E3C7C04D-2465-4137-907F-9F7E3AFA4981}" sibTransId="{1D683E75-494F-4DF8-896B-E33F98C86E02}"/>
    <dgm:cxn modelId="{FB1E12F3-D048-4EA1-8DDA-FEFC6E439E5F}" srcId="{DCB7A3C4-0548-4BDD-958F-D0A681BE73A2}" destId="{2DC235E0-48BC-4E3D-8534-9932B3C24EAE}" srcOrd="0" destOrd="0" parTransId="{0BC3966A-E39A-4949-96C4-AA33B7192DC5}" sibTransId="{1F020877-8CD0-45B7-8462-1425B2EF04A1}"/>
    <dgm:cxn modelId="{4D773477-522C-436F-84D6-366EDAA6D7BA}" type="presParOf" srcId="{AAC2C124-7DD8-45CB-8A5D-CAED2395AA45}" destId="{2CC9E43D-53CB-4368-B0DE-D774118BD55B}" srcOrd="0" destOrd="0" presId="urn:microsoft.com/office/officeart/2005/8/layout/hProcess11"/>
    <dgm:cxn modelId="{1B72D543-7828-49F4-B865-19A31EDE94AB}" type="presParOf" srcId="{AAC2C124-7DD8-45CB-8A5D-CAED2395AA45}" destId="{0D19D51B-882B-41B6-9A36-CB4DBFB9222F}" srcOrd="1" destOrd="0" presId="urn:microsoft.com/office/officeart/2005/8/layout/hProcess11"/>
    <dgm:cxn modelId="{88A06AA2-8775-4AD7-8555-DCA301A198B8}" type="presParOf" srcId="{0D19D51B-882B-41B6-9A36-CB4DBFB9222F}" destId="{8D84CE9B-CD2C-4796-BEBB-C00503370A37}" srcOrd="0" destOrd="0" presId="urn:microsoft.com/office/officeart/2005/8/layout/hProcess11"/>
    <dgm:cxn modelId="{938AE3CF-03C7-4B9A-BF13-2A61B01A21FB}" type="presParOf" srcId="{8D84CE9B-CD2C-4796-BEBB-C00503370A37}" destId="{D388BE67-371F-4376-BB68-8CCFFC6B2E36}" srcOrd="0" destOrd="0" presId="urn:microsoft.com/office/officeart/2005/8/layout/hProcess11"/>
    <dgm:cxn modelId="{D616E0C6-4C9C-43E0-87C1-7F02ECA28A17}" type="presParOf" srcId="{8D84CE9B-CD2C-4796-BEBB-C00503370A37}" destId="{FB1F390F-94FB-42FF-858E-C43AB92EB381}" srcOrd="1" destOrd="0" presId="urn:microsoft.com/office/officeart/2005/8/layout/hProcess11"/>
    <dgm:cxn modelId="{EF8F60A3-6A4C-48DC-A9B3-65675CB5A648}" type="presParOf" srcId="{8D84CE9B-CD2C-4796-BEBB-C00503370A37}" destId="{6558C18D-A6CD-4729-B19D-E6401D3C23AF}" srcOrd="2" destOrd="0" presId="urn:microsoft.com/office/officeart/2005/8/layout/hProcess11"/>
    <dgm:cxn modelId="{59397C04-C92F-40B8-98D1-D06A3CA8F0E4}" type="presParOf" srcId="{0D19D51B-882B-41B6-9A36-CB4DBFB9222F}" destId="{ECC4DA5A-E4CB-45A7-9BF8-606170E46EFD}" srcOrd="1" destOrd="0" presId="urn:microsoft.com/office/officeart/2005/8/layout/hProcess11"/>
    <dgm:cxn modelId="{32BEAC95-2AEA-4142-B206-6F964FC91638}" type="presParOf" srcId="{0D19D51B-882B-41B6-9A36-CB4DBFB9222F}" destId="{9A9A568A-663C-48F4-A60E-0F3B799E39D1}" srcOrd="2" destOrd="0" presId="urn:microsoft.com/office/officeart/2005/8/layout/hProcess11"/>
    <dgm:cxn modelId="{B979FD32-8E30-4C20-9A02-913AC42971C9}" type="presParOf" srcId="{9A9A568A-663C-48F4-A60E-0F3B799E39D1}" destId="{9589B87B-EBF2-48D8-9FA6-DF4764D2124D}" srcOrd="0" destOrd="0" presId="urn:microsoft.com/office/officeart/2005/8/layout/hProcess11"/>
    <dgm:cxn modelId="{0B772D9A-5534-4D6D-AD65-23FB53C25E48}" type="presParOf" srcId="{9A9A568A-663C-48F4-A60E-0F3B799E39D1}" destId="{364885A1-AF36-40D4-A011-04B6CD82E8EC}" srcOrd="1" destOrd="0" presId="urn:microsoft.com/office/officeart/2005/8/layout/hProcess11"/>
    <dgm:cxn modelId="{7720985C-6908-493F-828F-B1D20A0C2B89}" type="presParOf" srcId="{9A9A568A-663C-48F4-A60E-0F3B799E39D1}" destId="{D9B1CD83-A5E5-4817-A2A4-E71B29CE59B5}" srcOrd="2" destOrd="0" presId="urn:microsoft.com/office/officeart/2005/8/layout/hProcess11"/>
    <dgm:cxn modelId="{A2E14418-9C6E-4B9E-90A5-5B9F5C75DDC4}" type="presParOf" srcId="{0D19D51B-882B-41B6-9A36-CB4DBFB9222F}" destId="{4B9F4DEC-DCAF-4A3C-955C-5F44ED38187B}" srcOrd="3" destOrd="0" presId="urn:microsoft.com/office/officeart/2005/8/layout/hProcess11"/>
    <dgm:cxn modelId="{00390477-66BF-4DAF-9146-A50AA162C283}" type="presParOf" srcId="{0D19D51B-882B-41B6-9A36-CB4DBFB9222F}" destId="{450FF221-4194-42E8-861B-34A7F1BE5E1E}" srcOrd="4" destOrd="0" presId="urn:microsoft.com/office/officeart/2005/8/layout/hProcess11"/>
    <dgm:cxn modelId="{35121C96-84C7-465D-94C6-0F129D628810}" type="presParOf" srcId="{450FF221-4194-42E8-861B-34A7F1BE5E1E}" destId="{3BCB07D4-CE49-40B2-AC00-CD10657B7971}" srcOrd="0" destOrd="0" presId="urn:microsoft.com/office/officeart/2005/8/layout/hProcess11"/>
    <dgm:cxn modelId="{01589BA2-047D-4777-92CE-C1AAAD168EC4}" type="presParOf" srcId="{450FF221-4194-42E8-861B-34A7F1BE5E1E}" destId="{97901F0A-5EBD-4CB8-A037-F274EB05F66F}" srcOrd="1" destOrd="0" presId="urn:microsoft.com/office/officeart/2005/8/layout/hProcess11"/>
    <dgm:cxn modelId="{DDB8C2C8-613B-451C-ABD5-2D447973C293}" type="presParOf" srcId="{450FF221-4194-42E8-861B-34A7F1BE5E1E}" destId="{10135A0C-75FC-416A-9F64-41AD8D06E3B0}"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8F379F-8406-4DA0-B2DC-23145617F3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FB05D165-3053-40DB-AA51-3E96503D473F}">
      <dgm:prSet/>
      <dgm:spPr/>
      <dgm:t>
        <a:bodyPr/>
        <a:lstStyle/>
        <a:p>
          <a:pPr rtl="0"/>
          <a:r>
            <a:rPr lang="fr-FR" dirty="0" smtClean="0"/>
            <a:t>Projet personnel</a:t>
          </a:r>
          <a:endParaRPr lang="fr-FR" dirty="0"/>
        </a:p>
      </dgm:t>
    </dgm:pt>
    <dgm:pt modelId="{2984153E-FCE0-40FB-BAAE-4AB61BAAC525}" type="parTrans" cxnId="{1FE580AA-487B-4913-8439-512B1CF3BAF7}">
      <dgm:prSet/>
      <dgm:spPr/>
      <dgm:t>
        <a:bodyPr/>
        <a:lstStyle/>
        <a:p>
          <a:endParaRPr lang="fr-FR"/>
        </a:p>
      </dgm:t>
    </dgm:pt>
    <dgm:pt modelId="{13430341-E749-402B-BDE2-DFB7C59B6FA2}" type="sibTrans" cxnId="{1FE580AA-487B-4913-8439-512B1CF3BAF7}">
      <dgm:prSet/>
      <dgm:spPr/>
      <dgm:t>
        <a:bodyPr/>
        <a:lstStyle/>
        <a:p>
          <a:endParaRPr lang="fr-FR"/>
        </a:p>
      </dgm:t>
    </dgm:pt>
    <dgm:pt modelId="{AAC2C124-7DD8-45CB-8A5D-CAED2395AA45}" type="pres">
      <dgm:prSet presAssocID="{A48F379F-8406-4DA0-B2DC-23145617F323}" presName="Name0" presStyleCnt="0">
        <dgm:presLayoutVars>
          <dgm:dir/>
          <dgm:resizeHandles val="exact"/>
        </dgm:presLayoutVars>
      </dgm:prSet>
      <dgm:spPr/>
      <dgm:t>
        <a:bodyPr/>
        <a:lstStyle/>
        <a:p>
          <a:endParaRPr lang="fr-FR"/>
        </a:p>
      </dgm:t>
    </dgm:pt>
    <dgm:pt modelId="{2CC9E43D-53CB-4368-B0DE-D774118BD55B}" type="pres">
      <dgm:prSet presAssocID="{A48F379F-8406-4DA0-B2DC-23145617F323}" presName="arrow" presStyleLbl="bgShp" presStyleIdx="0" presStyleCnt="1"/>
      <dgm:spPr/>
    </dgm:pt>
    <dgm:pt modelId="{0D19D51B-882B-41B6-9A36-CB4DBFB9222F}" type="pres">
      <dgm:prSet presAssocID="{A48F379F-8406-4DA0-B2DC-23145617F323}" presName="points" presStyleCnt="0"/>
      <dgm:spPr/>
    </dgm:pt>
    <dgm:pt modelId="{8D84CE9B-CD2C-4796-BEBB-C00503370A37}" type="pres">
      <dgm:prSet presAssocID="{FB05D165-3053-40DB-AA51-3E96503D473F}" presName="compositeA" presStyleCnt="0"/>
      <dgm:spPr/>
    </dgm:pt>
    <dgm:pt modelId="{D388BE67-371F-4376-BB68-8CCFFC6B2E36}" type="pres">
      <dgm:prSet presAssocID="{FB05D165-3053-40DB-AA51-3E96503D473F}" presName="textA" presStyleLbl="revTx" presStyleIdx="0" presStyleCnt="1">
        <dgm:presLayoutVars>
          <dgm:bulletEnabled val="1"/>
        </dgm:presLayoutVars>
      </dgm:prSet>
      <dgm:spPr/>
      <dgm:t>
        <a:bodyPr/>
        <a:lstStyle/>
        <a:p>
          <a:endParaRPr lang="fr-FR"/>
        </a:p>
      </dgm:t>
    </dgm:pt>
    <dgm:pt modelId="{FB1F390F-94FB-42FF-858E-C43AB92EB381}" type="pres">
      <dgm:prSet presAssocID="{FB05D165-3053-40DB-AA51-3E96503D473F}" presName="circleA" presStyleLbl="node1" presStyleIdx="0" presStyleCnt="1"/>
      <dgm:spPr/>
    </dgm:pt>
    <dgm:pt modelId="{6558C18D-A6CD-4729-B19D-E6401D3C23AF}" type="pres">
      <dgm:prSet presAssocID="{FB05D165-3053-40DB-AA51-3E96503D473F}" presName="spaceA" presStyleCnt="0"/>
      <dgm:spPr/>
    </dgm:pt>
  </dgm:ptLst>
  <dgm:cxnLst>
    <dgm:cxn modelId="{1FE580AA-487B-4913-8439-512B1CF3BAF7}" srcId="{A48F379F-8406-4DA0-B2DC-23145617F323}" destId="{FB05D165-3053-40DB-AA51-3E96503D473F}" srcOrd="0" destOrd="0" parTransId="{2984153E-FCE0-40FB-BAAE-4AB61BAAC525}" sibTransId="{13430341-E749-402B-BDE2-DFB7C59B6FA2}"/>
    <dgm:cxn modelId="{2C7A85CD-8FC7-4DC1-8ADF-89683AB3115A}" type="presOf" srcId="{FB05D165-3053-40DB-AA51-3E96503D473F}" destId="{D388BE67-371F-4376-BB68-8CCFFC6B2E36}" srcOrd="0" destOrd="0" presId="urn:microsoft.com/office/officeart/2005/8/layout/hProcess11"/>
    <dgm:cxn modelId="{19F538D4-272E-4F56-B2CC-3B63A9825807}" type="presOf" srcId="{A48F379F-8406-4DA0-B2DC-23145617F323}" destId="{AAC2C124-7DD8-45CB-8A5D-CAED2395AA45}" srcOrd="0" destOrd="0" presId="urn:microsoft.com/office/officeart/2005/8/layout/hProcess11"/>
    <dgm:cxn modelId="{D44E933B-73F8-4998-9B3A-92CF42E189F0}" type="presParOf" srcId="{AAC2C124-7DD8-45CB-8A5D-CAED2395AA45}" destId="{2CC9E43D-53CB-4368-B0DE-D774118BD55B}" srcOrd="0" destOrd="0" presId="urn:microsoft.com/office/officeart/2005/8/layout/hProcess11"/>
    <dgm:cxn modelId="{344AC457-ECD8-40FF-A0A0-2E5554DB86BE}" type="presParOf" srcId="{AAC2C124-7DD8-45CB-8A5D-CAED2395AA45}" destId="{0D19D51B-882B-41B6-9A36-CB4DBFB9222F}" srcOrd="1" destOrd="0" presId="urn:microsoft.com/office/officeart/2005/8/layout/hProcess11"/>
    <dgm:cxn modelId="{B9AA161E-C462-417D-B70D-6D1E9B0D6886}" type="presParOf" srcId="{0D19D51B-882B-41B6-9A36-CB4DBFB9222F}" destId="{8D84CE9B-CD2C-4796-BEBB-C00503370A37}" srcOrd="0" destOrd="0" presId="urn:microsoft.com/office/officeart/2005/8/layout/hProcess11"/>
    <dgm:cxn modelId="{422D633A-538A-4158-B012-AB993F4E828D}" type="presParOf" srcId="{8D84CE9B-CD2C-4796-BEBB-C00503370A37}" destId="{D388BE67-371F-4376-BB68-8CCFFC6B2E36}" srcOrd="0" destOrd="0" presId="urn:microsoft.com/office/officeart/2005/8/layout/hProcess11"/>
    <dgm:cxn modelId="{1BE75906-0FBC-4131-AF7E-27E9261646D8}" type="presParOf" srcId="{8D84CE9B-CD2C-4796-BEBB-C00503370A37}" destId="{FB1F390F-94FB-42FF-858E-C43AB92EB381}" srcOrd="1" destOrd="0" presId="urn:microsoft.com/office/officeart/2005/8/layout/hProcess11"/>
    <dgm:cxn modelId="{984F6029-7C07-4085-B7B5-FAC902E8B18A}" type="presParOf" srcId="{8D84CE9B-CD2C-4796-BEBB-C00503370A37}" destId="{6558C18D-A6CD-4729-B19D-E6401D3C23A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fr-FR"/>
        </a:p>
      </dgm:t>
    </dgm:pt>
    <dgm:pt modelId="{74EE5CD8-078F-4590-BF9C-A341A294A016}">
      <dgm:prSet phldrT="[Text]" custT="1"/>
      <dgm:spPr/>
      <dgm:t>
        <a:bodyPr/>
        <a:lstStyle/>
        <a:p>
          <a:r>
            <a:rPr lang="fr-FR" sz="4400"/>
            <a:t>1</a:t>
          </a:r>
        </a:p>
      </dgm:t>
    </dgm:pt>
    <dgm:pt modelId="{BB568D76-3363-43D3-B00C-3359A643216C}" type="parTrans" cxnId="{F40F9561-0D4C-44CF-91EF-A92B1DBDE44B}">
      <dgm:prSet/>
      <dgm:spPr/>
      <dgm:t>
        <a:bodyPr/>
        <a:lstStyle/>
        <a:p>
          <a:endParaRPr lang="fr-FR" sz="3200"/>
        </a:p>
      </dgm:t>
    </dgm:pt>
    <dgm:pt modelId="{CF9FB981-E6ED-4440-AC98-4E4E2ABA2C55}" type="sibTrans" cxnId="{F40F9561-0D4C-44CF-91EF-A92B1DBDE44B}">
      <dgm:prSet/>
      <dgm:spPr/>
      <dgm:t>
        <a:bodyPr/>
        <a:lstStyle/>
        <a:p>
          <a:endParaRPr lang="fr-FR" sz="3200"/>
        </a:p>
      </dgm:t>
    </dgm:pt>
    <dgm:pt modelId="{AA046201-5C4D-445E-BF0B-5C6D2B0A1945}">
      <dgm:prSet phldrT="[Text]" custT="1"/>
      <dgm:spPr/>
      <dgm:t>
        <a:bodyPr/>
        <a:lstStyle/>
        <a:p>
          <a:r>
            <a:rPr lang="fr-FR" sz="4400"/>
            <a:t>2</a:t>
          </a:r>
        </a:p>
      </dgm:t>
    </dgm:pt>
    <dgm:pt modelId="{FE92FC33-5E0F-4302-9E80-A69E8ACDDE56}" type="parTrans" cxnId="{B8AF1086-D7BE-446F-9133-738B599E9A7D}">
      <dgm:prSet/>
      <dgm:spPr/>
      <dgm:t>
        <a:bodyPr/>
        <a:lstStyle/>
        <a:p>
          <a:endParaRPr lang="fr-FR" sz="3200"/>
        </a:p>
      </dgm:t>
    </dgm:pt>
    <dgm:pt modelId="{40767EFF-7D52-4469-ACEE-7D28E67337E2}" type="sibTrans" cxnId="{B8AF1086-D7BE-446F-9133-738B599E9A7D}">
      <dgm:prSet/>
      <dgm:spPr/>
      <dgm:t>
        <a:bodyPr/>
        <a:lstStyle/>
        <a:p>
          <a:endParaRPr lang="fr-FR" sz="3200"/>
        </a:p>
      </dgm:t>
    </dgm:pt>
    <dgm:pt modelId="{C59269D0-92A5-481C-BA64-727AFB0DD545}">
      <dgm:prSet phldrT="[Text]" custT="1"/>
      <dgm:spPr/>
      <dgm:t>
        <a:bodyPr/>
        <a:lstStyle/>
        <a:p>
          <a:r>
            <a:rPr lang="fr-FR" sz="3200" dirty="0" smtClean="0">
              <a:effectLst>
                <a:outerShdw blurRad="38100" dist="38100" dir="2700000" algn="tl">
                  <a:srgbClr val="000000">
                    <a:alpha val="43137"/>
                  </a:srgbClr>
                </a:outerShdw>
              </a:effectLst>
            </a:rPr>
            <a:t>Licence gratuite (limitée)</a:t>
          </a:r>
          <a:endParaRPr lang="fr-FR"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fr-FR" sz="3200"/>
        </a:p>
      </dgm:t>
    </dgm:pt>
    <dgm:pt modelId="{266DE8E8-1339-41C4-B9A7-6148496C7FA9}" type="sibTrans" cxnId="{9071FB3B-D26B-4384-BD1A-80C12C62D02C}">
      <dgm:prSet/>
      <dgm:spPr/>
      <dgm:t>
        <a:bodyPr/>
        <a:lstStyle/>
        <a:p>
          <a:endParaRPr lang="fr-FR" sz="3200"/>
        </a:p>
      </dgm:t>
    </dgm:pt>
    <dgm:pt modelId="{D1776C8F-2B10-4075-8DF7-7F65AB725ED5}">
      <dgm:prSet phldrT="[Text]" custT="1"/>
      <dgm:spPr/>
      <dgm:t>
        <a:bodyPr/>
        <a:lstStyle/>
        <a:p>
          <a:r>
            <a:rPr lang="fr-FR" sz="4400"/>
            <a:t>3</a:t>
          </a:r>
        </a:p>
      </dgm:t>
    </dgm:pt>
    <dgm:pt modelId="{7291E740-3E17-41B3-99D3-1D67AE37CC3F}" type="parTrans" cxnId="{7077B78D-FCDC-4519-8416-DC357ACD5043}">
      <dgm:prSet/>
      <dgm:spPr/>
      <dgm:t>
        <a:bodyPr/>
        <a:lstStyle/>
        <a:p>
          <a:endParaRPr lang="fr-FR" sz="3200"/>
        </a:p>
      </dgm:t>
    </dgm:pt>
    <dgm:pt modelId="{88B75C29-8054-417D-BCE3-878A55118F6D}" type="sibTrans" cxnId="{7077B78D-FCDC-4519-8416-DC357ACD5043}">
      <dgm:prSet/>
      <dgm:spPr/>
      <dgm:t>
        <a:bodyPr/>
        <a:lstStyle/>
        <a:p>
          <a:endParaRPr lang="fr-FR" sz="3200"/>
        </a:p>
      </dgm:t>
    </dgm:pt>
    <dgm:pt modelId="{6BE4E373-0656-4EDC-821E-BE09C952B1F6}">
      <dgm:prSet phldrT="[Text]" custT="1"/>
      <dgm:spPr/>
      <dgm:t>
        <a:bodyPr/>
        <a:lstStyle/>
        <a:p>
          <a:r>
            <a:rPr lang="fr-FR" sz="3200" dirty="0" smtClean="0">
              <a:effectLst>
                <a:outerShdw blurRad="38100" dist="38100" dir="2700000" algn="tl">
                  <a:srgbClr val="000000">
                    <a:alpha val="43137"/>
                  </a:srgbClr>
                </a:outerShdw>
              </a:effectLst>
            </a:rPr>
            <a:t>Cross-</a:t>
          </a:r>
          <a:r>
            <a:rPr lang="fr-FR" sz="3200" dirty="0" err="1" smtClean="0">
              <a:effectLst>
                <a:outerShdw blurRad="38100" dist="38100" dir="2700000" algn="tl">
                  <a:srgbClr val="000000">
                    <a:alpha val="43137"/>
                  </a:srgbClr>
                </a:outerShdw>
              </a:effectLst>
            </a:rPr>
            <a:t>plateform</a:t>
          </a:r>
          <a:endParaRPr lang="fr-FR"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fr-FR" sz="3200"/>
        </a:p>
      </dgm:t>
    </dgm:pt>
    <dgm:pt modelId="{E17B9BF1-2948-497F-8EC7-3BF734D839DB}" type="sibTrans" cxnId="{119690D4-400B-468B-8BA0-5C9C9E2AFEAF}">
      <dgm:prSet/>
      <dgm:spPr/>
      <dgm:t>
        <a:bodyPr/>
        <a:lstStyle/>
        <a:p>
          <a:endParaRPr lang="fr-FR" sz="3200"/>
        </a:p>
      </dgm:t>
    </dgm:pt>
    <dgm:pt modelId="{1E4D3931-0DBD-4211-A24A-6AF364284B1E}">
      <dgm:prSet phldrT="[Text]" custT="1"/>
      <dgm:spPr/>
      <dgm:t>
        <a:bodyPr/>
        <a:lstStyle/>
        <a:p>
          <a:pPr marL="280988" indent="-280988"/>
          <a:r>
            <a:rPr lang="fr-FR" sz="3200" dirty="0" smtClean="0">
              <a:effectLst>
                <a:outerShdw blurRad="38100" dist="38100" dir="2700000" algn="tl">
                  <a:srgbClr val="000000">
                    <a:alpha val="43137"/>
                  </a:srgbClr>
                </a:outerShdw>
              </a:effectLst>
            </a:rPr>
            <a:t>WYSIWYG</a:t>
          </a:r>
          <a:endParaRPr lang="fr-FR"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fr-FR" sz="3200"/>
        </a:p>
      </dgm:t>
    </dgm:pt>
    <dgm:pt modelId="{FC93695B-FD0E-4353-B1FD-4328F4386DEC}" type="parTrans" cxnId="{63E4D827-0083-4625-9FD6-043D8D32091E}">
      <dgm:prSet/>
      <dgm:spPr/>
      <dgm:t>
        <a:bodyPr/>
        <a:lstStyle/>
        <a:p>
          <a:endParaRPr lang="fr-FR"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fr-FR"/>
        </a:p>
      </dgm:t>
    </dgm:pt>
    <dgm:pt modelId="{C4407577-18A2-46E0-8805-2838042EB67A}" type="pres">
      <dgm:prSet presAssocID="{74EE5CD8-078F-4590-BF9C-A341A294A016}" presName="linNode" presStyleCnt="0"/>
      <dgm:spPr/>
      <dgm:t>
        <a:bodyPr/>
        <a:lstStyle/>
        <a:p>
          <a:endParaRPr lang="fr-FR"/>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fr-FR"/>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fr-FR"/>
        </a:p>
      </dgm:t>
    </dgm:pt>
    <dgm:pt modelId="{AB8574CC-D4F2-4555-AEE3-F4EE58B11D03}" type="pres">
      <dgm:prSet presAssocID="{CF9FB981-E6ED-4440-AC98-4E4E2ABA2C55}" presName="sp" presStyleCnt="0"/>
      <dgm:spPr/>
      <dgm:t>
        <a:bodyPr/>
        <a:lstStyle/>
        <a:p>
          <a:endParaRPr lang="fr-FR"/>
        </a:p>
      </dgm:t>
    </dgm:pt>
    <dgm:pt modelId="{85B8F607-FDD8-476A-ADBE-E1250824F294}" type="pres">
      <dgm:prSet presAssocID="{AA046201-5C4D-445E-BF0B-5C6D2B0A1945}" presName="linNode" presStyleCnt="0"/>
      <dgm:spPr/>
      <dgm:t>
        <a:bodyPr/>
        <a:lstStyle/>
        <a:p>
          <a:endParaRPr lang="fr-FR"/>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fr-FR"/>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fr-FR"/>
        </a:p>
      </dgm:t>
    </dgm:pt>
    <dgm:pt modelId="{5ACAA866-A8A8-4183-97B5-CEEAB1525C60}" type="pres">
      <dgm:prSet presAssocID="{40767EFF-7D52-4469-ACEE-7D28E67337E2}" presName="sp" presStyleCnt="0"/>
      <dgm:spPr/>
      <dgm:t>
        <a:bodyPr/>
        <a:lstStyle/>
        <a:p>
          <a:endParaRPr lang="fr-FR"/>
        </a:p>
      </dgm:t>
    </dgm:pt>
    <dgm:pt modelId="{477213BE-9E91-4950-8451-7F60796F47F4}" type="pres">
      <dgm:prSet presAssocID="{D1776C8F-2B10-4075-8DF7-7F65AB725ED5}" presName="linNode" presStyleCnt="0"/>
      <dgm:spPr/>
      <dgm:t>
        <a:bodyPr/>
        <a:lstStyle/>
        <a:p>
          <a:endParaRPr lang="fr-FR"/>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fr-FR"/>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fr-FR"/>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9CE2EE-F213-44FC-90CA-6FAB00DA7B0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fr-FR"/>
        </a:p>
      </dgm:t>
    </dgm:pt>
    <dgm:pt modelId="{01185BCC-E486-4571-A9B6-CBAADDD536B5}">
      <dgm:prSet phldrT="[Texte]" custT="1"/>
      <dgm:spPr/>
      <dgm:t>
        <a:bodyPr/>
        <a:lstStyle/>
        <a:p>
          <a:r>
            <a:rPr lang="fr-FR" sz="1800" dirty="0" err="1" smtClean="0"/>
            <a:t>iOS</a:t>
          </a:r>
          <a:endParaRPr lang="fr-FR" sz="1800" dirty="0"/>
        </a:p>
      </dgm:t>
    </dgm:pt>
    <dgm:pt modelId="{2913CCAA-85E8-4703-A011-0ED659CE686C}" type="parTrans" cxnId="{3DB04821-E5D7-42AF-B238-25770280B34A}">
      <dgm:prSet/>
      <dgm:spPr/>
      <dgm:t>
        <a:bodyPr/>
        <a:lstStyle/>
        <a:p>
          <a:endParaRPr lang="fr-FR" sz="3200"/>
        </a:p>
      </dgm:t>
    </dgm:pt>
    <dgm:pt modelId="{9F10BB48-8817-4290-B1E0-EB2619F790F2}" type="sibTrans" cxnId="{3DB04821-E5D7-42AF-B238-25770280B34A}">
      <dgm:prSet/>
      <dgm:spPr/>
      <dgm:t>
        <a:bodyPr/>
        <a:lstStyle/>
        <a:p>
          <a:endParaRPr lang="fr-FR" sz="3200"/>
        </a:p>
      </dgm:t>
    </dgm:pt>
    <dgm:pt modelId="{EC1F1E92-4C17-4935-BFB5-DC96FA4A52D3}">
      <dgm:prSet phldrT="[Texte]" custT="1"/>
      <dgm:spPr/>
      <dgm:t>
        <a:bodyPr/>
        <a:lstStyle/>
        <a:p>
          <a:r>
            <a:rPr lang="fr-FR" sz="1800" dirty="0" err="1" smtClean="0"/>
            <a:t>Android</a:t>
          </a:r>
          <a:r>
            <a:rPr lang="fr-FR" sz="1800" dirty="0" smtClean="0"/>
            <a:t>	</a:t>
          </a:r>
          <a:endParaRPr lang="fr-FR" sz="1800" dirty="0"/>
        </a:p>
      </dgm:t>
    </dgm:pt>
    <dgm:pt modelId="{1B5410E9-2446-48B6-9D98-F3CCF04C7570}" type="parTrans" cxnId="{69A8AC06-2952-4CD0-B4CF-E2EF7DDCA98C}">
      <dgm:prSet/>
      <dgm:spPr/>
      <dgm:t>
        <a:bodyPr/>
        <a:lstStyle/>
        <a:p>
          <a:endParaRPr lang="fr-FR" sz="3200"/>
        </a:p>
      </dgm:t>
    </dgm:pt>
    <dgm:pt modelId="{71EE862A-93DB-437D-A5AC-B807BF376C65}" type="sibTrans" cxnId="{69A8AC06-2952-4CD0-B4CF-E2EF7DDCA98C}">
      <dgm:prSet/>
      <dgm:spPr/>
      <dgm:t>
        <a:bodyPr/>
        <a:lstStyle/>
        <a:p>
          <a:endParaRPr lang="fr-FR" sz="3200"/>
        </a:p>
      </dgm:t>
    </dgm:pt>
    <dgm:pt modelId="{7ACD5CA4-E90E-48D5-A171-9D62C45FA521}">
      <dgm:prSet phldrT="[Texte]" custT="1"/>
      <dgm:spPr/>
      <dgm:t>
        <a:bodyPr/>
        <a:lstStyle/>
        <a:p>
          <a:r>
            <a:rPr lang="fr-FR" sz="1800" dirty="0" smtClean="0"/>
            <a:t>Windows Phone 8</a:t>
          </a:r>
          <a:endParaRPr lang="fr-FR" sz="1800" dirty="0"/>
        </a:p>
      </dgm:t>
    </dgm:pt>
    <dgm:pt modelId="{D6ECD589-03A6-4BFF-8B66-C40850978459}" type="parTrans" cxnId="{70BE0063-C9BF-4ABD-9A3F-053E10B4F956}">
      <dgm:prSet/>
      <dgm:spPr/>
      <dgm:t>
        <a:bodyPr/>
        <a:lstStyle/>
        <a:p>
          <a:endParaRPr lang="fr-FR" sz="3200"/>
        </a:p>
      </dgm:t>
    </dgm:pt>
    <dgm:pt modelId="{142F024F-3ABA-4BB2-BAED-5E9680068B53}" type="sibTrans" cxnId="{70BE0063-C9BF-4ABD-9A3F-053E10B4F956}">
      <dgm:prSet/>
      <dgm:spPr/>
      <dgm:t>
        <a:bodyPr/>
        <a:lstStyle/>
        <a:p>
          <a:endParaRPr lang="fr-FR" sz="3200"/>
        </a:p>
      </dgm:t>
    </dgm:pt>
    <dgm:pt modelId="{FC3A85BB-2066-488A-84D6-74822733E3FB}">
      <dgm:prSet phldrT="[Texte]" custT="1"/>
      <dgm:spPr/>
      <dgm:t>
        <a:bodyPr/>
        <a:lstStyle/>
        <a:p>
          <a:r>
            <a:rPr lang="fr-FR" sz="1800" dirty="0" err="1" smtClean="0"/>
            <a:t>Blackberry</a:t>
          </a:r>
          <a:r>
            <a:rPr lang="fr-FR" sz="1800" dirty="0" smtClean="0"/>
            <a:t> 10</a:t>
          </a:r>
          <a:endParaRPr lang="fr-FR" sz="1800" dirty="0"/>
        </a:p>
      </dgm:t>
    </dgm:pt>
    <dgm:pt modelId="{5AF18D22-32C8-4A0A-AC13-C33F9D813F68}" type="parTrans" cxnId="{6A441569-DACA-4812-A804-E082D3241994}">
      <dgm:prSet/>
      <dgm:spPr/>
      <dgm:t>
        <a:bodyPr/>
        <a:lstStyle/>
        <a:p>
          <a:endParaRPr lang="fr-FR" sz="3200"/>
        </a:p>
      </dgm:t>
    </dgm:pt>
    <dgm:pt modelId="{ED7734F4-979A-44A5-A6EE-CB2BD083E37B}" type="sibTrans" cxnId="{6A441569-DACA-4812-A804-E082D3241994}">
      <dgm:prSet/>
      <dgm:spPr/>
      <dgm:t>
        <a:bodyPr/>
        <a:lstStyle/>
        <a:p>
          <a:endParaRPr lang="fr-FR" sz="3200"/>
        </a:p>
      </dgm:t>
    </dgm:pt>
    <dgm:pt modelId="{33D6F73D-1380-49EE-ABB0-A52A912B2004}">
      <dgm:prSet phldrT="[Texte]" custT="1"/>
      <dgm:spPr/>
      <dgm:t>
        <a:bodyPr/>
        <a:lstStyle/>
        <a:p>
          <a:r>
            <a:rPr lang="fr-FR" sz="1800" dirty="0" smtClean="0"/>
            <a:t>Windows</a:t>
          </a:r>
        </a:p>
      </dgm:t>
    </dgm:pt>
    <dgm:pt modelId="{BDADFC79-E8D3-4878-8492-2377E8451CCB}" type="parTrans" cxnId="{B53B2A2E-9A31-421B-A2CA-F4C7072542BC}">
      <dgm:prSet/>
      <dgm:spPr/>
      <dgm:t>
        <a:bodyPr/>
        <a:lstStyle/>
        <a:p>
          <a:endParaRPr lang="fr-FR" sz="3200"/>
        </a:p>
      </dgm:t>
    </dgm:pt>
    <dgm:pt modelId="{FDDD57B9-9402-4152-BE03-1E04E051CD9F}" type="sibTrans" cxnId="{B53B2A2E-9A31-421B-A2CA-F4C7072542BC}">
      <dgm:prSet/>
      <dgm:spPr/>
      <dgm:t>
        <a:bodyPr/>
        <a:lstStyle/>
        <a:p>
          <a:endParaRPr lang="fr-FR" sz="3200"/>
        </a:p>
      </dgm:t>
    </dgm:pt>
    <dgm:pt modelId="{44CE1E27-7DC7-4ADF-A9E9-086535B8495F}">
      <dgm:prSet phldrT="[Texte]" custT="1"/>
      <dgm:spPr/>
      <dgm:t>
        <a:bodyPr/>
        <a:lstStyle/>
        <a:p>
          <a:r>
            <a:rPr lang="fr-FR" sz="1800" dirty="0" smtClean="0"/>
            <a:t>Windows Store App</a:t>
          </a:r>
        </a:p>
      </dgm:t>
    </dgm:pt>
    <dgm:pt modelId="{A9E60946-D86C-4B3A-AD1C-40A8A9942246}" type="parTrans" cxnId="{B597152D-FE33-42EF-A300-0D9B2A19E34F}">
      <dgm:prSet/>
      <dgm:spPr/>
      <dgm:t>
        <a:bodyPr/>
        <a:lstStyle/>
        <a:p>
          <a:endParaRPr lang="fr-FR" sz="3200"/>
        </a:p>
      </dgm:t>
    </dgm:pt>
    <dgm:pt modelId="{AAAEB4EF-14B8-447A-B086-98D0978F1E10}" type="sibTrans" cxnId="{B597152D-FE33-42EF-A300-0D9B2A19E34F}">
      <dgm:prSet/>
      <dgm:spPr/>
      <dgm:t>
        <a:bodyPr/>
        <a:lstStyle/>
        <a:p>
          <a:endParaRPr lang="fr-FR" sz="3200"/>
        </a:p>
      </dgm:t>
    </dgm:pt>
    <dgm:pt modelId="{BB326051-79E5-4019-8597-5379A7B92150}">
      <dgm:prSet phldrT="[Texte]" custT="1"/>
      <dgm:spPr/>
      <dgm:t>
        <a:bodyPr/>
        <a:lstStyle/>
        <a:p>
          <a:r>
            <a:rPr lang="fr-FR" sz="1800" dirty="0" smtClean="0"/>
            <a:t>Mac</a:t>
          </a:r>
        </a:p>
      </dgm:t>
    </dgm:pt>
    <dgm:pt modelId="{F761985D-0539-4EBA-9509-6AEFBD66C285}" type="parTrans" cxnId="{0DD38728-807F-4F21-A954-E7EAFDE3E215}">
      <dgm:prSet/>
      <dgm:spPr/>
      <dgm:t>
        <a:bodyPr/>
        <a:lstStyle/>
        <a:p>
          <a:endParaRPr lang="fr-FR" sz="3200"/>
        </a:p>
      </dgm:t>
    </dgm:pt>
    <dgm:pt modelId="{B73F2F8E-4C75-49A8-BE36-3E3C2BFCCE83}" type="sibTrans" cxnId="{0DD38728-807F-4F21-A954-E7EAFDE3E215}">
      <dgm:prSet/>
      <dgm:spPr/>
      <dgm:t>
        <a:bodyPr/>
        <a:lstStyle/>
        <a:p>
          <a:endParaRPr lang="fr-FR" sz="3200"/>
        </a:p>
      </dgm:t>
    </dgm:pt>
    <dgm:pt modelId="{DC8CF7A6-3677-4C7C-8A02-C764DB4A98FB}">
      <dgm:prSet phldrT="[Texte]" custT="1"/>
      <dgm:spPr/>
      <dgm:t>
        <a:bodyPr/>
        <a:lstStyle/>
        <a:p>
          <a:r>
            <a:rPr lang="fr-FR" sz="1800" dirty="0" smtClean="0"/>
            <a:t>Linux</a:t>
          </a:r>
        </a:p>
      </dgm:t>
    </dgm:pt>
    <dgm:pt modelId="{5C75CB50-6E52-45F9-B51A-F1F499067912}" type="parTrans" cxnId="{744005BF-9AD5-4176-97DF-BBD5A9BD2858}">
      <dgm:prSet/>
      <dgm:spPr/>
      <dgm:t>
        <a:bodyPr/>
        <a:lstStyle/>
        <a:p>
          <a:endParaRPr lang="fr-FR" sz="3200"/>
        </a:p>
      </dgm:t>
    </dgm:pt>
    <dgm:pt modelId="{4036864D-0174-4F86-A98C-37C430ED6D5B}" type="sibTrans" cxnId="{744005BF-9AD5-4176-97DF-BBD5A9BD2858}">
      <dgm:prSet/>
      <dgm:spPr/>
      <dgm:t>
        <a:bodyPr/>
        <a:lstStyle/>
        <a:p>
          <a:endParaRPr lang="fr-FR" sz="3200"/>
        </a:p>
      </dgm:t>
    </dgm:pt>
    <dgm:pt modelId="{94A38407-F23C-4284-A5F6-354D3A28A294}">
      <dgm:prSet phldrT="[Texte]" custT="1"/>
      <dgm:spPr/>
      <dgm:t>
        <a:bodyPr/>
        <a:lstStyle/>
        <a:p>
          <a:r>
            <a:rPr lang="fr-FR" sz="1800" dirty="0" smtClean="0"/>
            <a:t>Web Player</a:t>
          </a:r>
        </a:p>
      </dgm:t>
    </dgm:pt>
    <dgm:pt modelId="{8E9F5DCB-BB57-4B2B-A42F-A675A67CA254}" type="parTrans" cxnId="{DDFA27FA-1D3E-4642-9554-70638DA0D729}">
      <dgm:prSet/>
      <dgm:spPr/>
      <dgm:t>
        <a:bodyPr/>
        <a:lstStyle/>
        <a:p>
          <a:endParaRPr lang="fr-FR" sz="3200"/>
        </a:p>
      </dgm:t>
    </dgm:pt>
    <dgm:pt modelId="{40F4D079-A5DD-444C-A05F-00062FFC1B83}" type="sibTrans" cxnId="{DDFA27FA-1D3E-4642-9554-70638DA0D729}">
      <dgm:prSet/>
      <dgm:spPr/>
      <dgm:t>
        <a:bodyPr/>
        <a:lstStyle/>
        <a:p>
          <a:endParaRPr lang="fr-FR" sz="3200"/>
        </a:p>
      </dgm:t>
    </dgm:pt>
    <dgm:pt modelId="{45A02D39-FEE6-451C-9615-23B8A5D37C77}">
      <dgm:prSet phldrT="[Texte]" custT="1"/>
      <dgm:spPr/>
      <dgm:t>
        <a:bodyPr/>
        <a:lstStyle/>
        <a:p>
          <a:r>
            <a:rPr lang="fr-FR" sz="1800" dirty="0" smtClean="0"/>
            <a:t>PS3</a:t>
          </a:r>
        </a:p>
      </dgm:t>
    </dgm:pt>
    <dgm:pt modelId="{706C01FD-CBFC-473D-A5AD-CC6F52CEC9FD}" type="parTrans" cxnId="{BDBA8036-7E0D-473B-AA43-F7567A079250}">
      <dgm:prSet/>
      <dgm:spPr/>
      <dgm:t>
        <a:bodyPr/>
        <a:lstStyle/>
        <a:p>
          <a:endParaRPr lang="fr-FR" sz="3200"/>
        </a:p>
      </dgm:t>
    </dgm:pt>
    <dgm:pt modelId="{030D4AA6-652D-4C32-BE76-71E596A0E521}" type="sibTrans" cxnId="{BDBA8036-7E0D-473B-AA43-F7567A079250}">
      <dgm:prSet/>
      <dgm:spPr/>
      <dgm:t>
        <a:bodyPr/>
        <a:lstStyle/>
        <a:p>
          <a:endParaRPr lang="fr-FR" sz="3200"/>
        </a:p>
      </dgm:t>
    </dgm:pt>
    <dgm:pt modelId="{D14FE6C1-16F3-4704-AF7B-EC6B0A1FF2FD}">
      <dgm:prSet phldrT="[Texte]" custT="1"/>
      <dgm:spPr/>
      <dgm:t>
        <a:bodyPr/>
        <a:lstStyle/>
        <a:p>
          <a:r>
            <a:rPr lang="fr-FR" sz="1800" dirty="0" smtClean="0"/>
            <a:t>Xbox 360</a:t>
          </a:r>
        </a:p>
      </dgm:t>
    </dgm:pt>
    <dgm:pt modelId="{03629BC9-F49E-474F-9925-23D981ADF7E8}" type="parTrans" cxnId="{8179FB34-BE1D-4AC9-8123-A9CC9189D929}">
      <dgm:prSet/>
      <dgm:spPr/>
      <dgm:t>
        <a:bodyPr/>
        <a:lstStyle/>
        <a:p>
          <a:endParaRPr lang="fr-FR" sz="3200"/>
        </a:p>
      </dgm:t>
    </dgm:pt>
    <dgm:pt modelId="{860276B0-7559-4588-92C0-AB345F4120AD}" type="sibTrans" cxnId="{8179FB34-BE1D-4AC9-8123-A9CC9189D929}">
      <dgm:prSet/>
      <dgm:spPr/>
      <dgm:t>
        <a:bodyPr/>
        <a:lstStyle/>
        <a:p>
          <a:endParaRPr lang="fr-FR" sz="3200"/>
        </a:p>
      </dgm:t>
    </dgm:pt>
    <dgm:pt modelId="{7A44069C-B96A-4D02-B72B-7109A769648B}">
      <dgm:prSet phldrT="[Texte]" custT="1"/>
      <dgm:spPr/>
      <dgm:t>
        <a:bodyPr/>
        <a:lstStyle/>
        <a:p>
          <a:r>
            <a:rPr lang="fr-FR" sz="1800" dirty="0" smtClean="0"/>
            <a:t>Wii U</a:t>
          </a:r>
        </a:p>
      </dgm:t>
    </dgm:pt>
    <dgm:pt modelId="{3CEC12FC-E231-41AE-9E95-32D6D620B51F}" type="parTrans" cxnId="{A6168E85-52FD-4FD3-8F34-ACE2777CBF4B}">
      <dgm:prSet/>
      <dgm:spPr/>
      <dgm:t>
        <a:bodyPr/>
        <a:lstStyle/>
        <a:p>
          <a:endParaRPr lang="fr-FR" sz="3200"/>
        </a:p>
      </dgm:t>
    </dgm:pt>
    <dgm:pt modelId="{BFF645A8-0B57-4F30-BAEA-F5F889983985}" type="sibTrans" cxnId="{A6168E85-52FD-4FD3-8F34-ACE2777CBF4B}">
      <dgm:prSet/>
      <dgm:spPr/>
      <dgm:t>
        <a:bodyPr/>
        <a:lstStyle/>
        <a:p>
          <a:endParaRPr lang="fr-FR" sz="3200"/>
        </a:p>
      </dgm:t>
    </dgm:pt>
    <dgm:pt modelId="{556A29D7-F7F8-4A84-BA8C-958207AD8C37}" type="pres">
      <dgm:prSet presAssocID="{739CE2EE-F213-44FC-90CA-6FAB00DA7B02}" presName="linear" presStyleCnt="0">
        <dgm:presLayoutVars>
          <dgm:animLvl val="lvl"/>
          <dgm:resizeHandles val="exact"/>
        </dgm:presLayoutVars>
      </dgm:prSet>
      <dgm:spPr/>
      <dgm:t>
        <a:bodyPr/>
        <a:lstStyle/>
        <a:p>
          <a:endParaRPr lang="fr-FR"/>
        </a:p>
      </dgm:t>
    </dgm:pt>
    <dgm:pt modelId="{3FA413A0-8948-4267-84B7-90D8782B7286}" type="pres">
      <dgm:prSet presAssocID="{01185BCC-E486-4571-A9B6-CBAADDD536B5}" presName="parentText" presStyleLbl="node1" presStyleIdx="0" presStyleCnt="12" custLinFactNeighborX="28261" custLinFactNeighborY="-9774">
        <dgm:presLayoutVars>
          <dgm:chMax val="0"/>
          <dgm:bulletEnabled val="1"/>
        </dgm:presLayoutVars>
      </dgm:prSet>
      <dgm:spPr/>
      <dgm:t>
        <a:bodyPr/>
        <a:lstStyle/>
        <a:p>
          <a:endParaRPr lang="fr-FR"/>
        </a:p>
      </dgm:t>
    </dgm:pt>
    <dgm:pt modelId="{F0DF5FE9-6753-4989-96DE-D8CBC1FAE6A5}" type="pres">
      <dgm:prSet presAssocID="{9F10BB48-8817-4290-B1E0-EB2619F790F2}" presName="spacer" presStyleCnt="0"/>
      <dgm:spPr/>
    </dgm:pt>
    <dgm:pt modelId="{B6DFF19F-6F9D-4311-962E-F9AA20F63178}" type="pres">
      <dgm:prSet presAssocID="{EC1F1E92-4C17-4935-BFB5-DC96FA4A52D3}" presName="parentText" presStyleLbl="node1" presStyleIdx="1" presStyleCnt="12">
        <dgm:presLayoutVars>
          <dgm:chMax val="0"/>
          <dgm:bulletEnabled val="1"/>
        </dgm:presLayoutVars>
      </dgm:prSet>
      <dgm:spPr/>
      <dgm:t>
        <a:bodyPr/>
        <a:lstStyle/>
        <a:p>
          <a:endParaRPr lang="fr-FR"/>
        </a:p>
      </dgm:t>
    </dgm:pt>
    <dgm:pt modelId="{91153A2D-4D7A-4F34-9C9A-41076C5DAD83}" type="pres">
      <dgm:prSet presAssocID="{71EE862A-93DB-437D-A5AC-B807BF376C65}" presName="spacer" presStyleCnt="0"/>
      <dgm:spPr/>
    </dgm:pt>
    <dgm:pt modelId="{4F809E10-C541-4FCC-8130-EA689B804059}" type="pres">
      <dgm:prSet presAssocID="{7ACD5CA4-E90E-48D5-A171-9D62C45FA521}" presName="parentText" presStyleLbl="node1" presStyleIdx="2" presStyleCnt="12">
        <dgm:presLayoutVars>
          <dgm:chMax val="0"/>
          <dgm:bulletEnabled val="1"/>
        </dgm:presLayoutVars>
      </dgm:prSet>
      <dgm:spPr/>
      <dgm:t>
        <a:bodyPr/>
        <a:lstStyle/>
        <a:p>
          <a:endParaRPr lang="fr-FR"/>
        </a:p>
      </dgm:t>
    </dgm:pt>
    <dgm:pt modelId="{DEDA794E-57A9-4D88-B3B2-11A69EDC6004}" type="pres">
      <dgm:prSet presAssocID="{142F024F-3ABA-4BB2-BAED-5E9680068B53}" presName="spacer" presStyleCnt="0"/>
      <dgm:spPr/>
    </dgm:pt>
    <dgm:pt modelId="{03B955CD-EB6E-4F9F-9D95-3F1AC5A62360}" type="pres">
      <dgm:prSet presAssocID="{FC3A85BB-2066-488A-84D6-74822733E3FB}" presName="parentText" presStyleLbl="node1" presStyleIdx="3" presStyleCnt="12">
        <dgm:presLayoutVars>
          <dgm:chMax val="0"/>
          <dgm:bulletEnabled val="1"/>
        </dgm:presLayoutVars>
      </dgm:prSet>
      <dgm:spPr/>
      <dgm:t>
        <a:bodyPr/>
        <a:lstStyle/>
        <a:p>
          <a:endParaRPr lang="fr-FR"/>
        </a:p>
      </dgm:t>
    </dgm:pt>
    <dgm:pt modelId="{3CD31F8E-E467-4765-A215-78846857841A}" type="pres">
      <dgm:prSet presAssocID="{ED7734F4-979A-44A5-A6EE-CB2BD083E37B}" presName="spacer" presStyleCnt="0"/>
      <dgm:spPr/>
    </dgm:pt>
    <dgm:pt modelId="{D292CA90-DC81-497A-9341-27A24A1BE0AB}" type="pres">
      <dgm:prSet presAssocID="{33D6F73D-1380-49EE-ABB0-A52A912B2004}" presName="parentText" presStyleLbl="node1" presStyleIdx="4" presStyleCnt="12">
        <dgm:presLayoutVars>
          <dgm:chMax val="0"/>
          <dgm:bulletEnabled val="1"/>
        </dgm:presLayoutVars>
      </dgm:prSet>
      <dgm:spPr/>
      <dgm:t>
        <a:bodyPr/>
        <a:lstStyle/>
        <a:p>
          <a:endParaRPr lang="fr-FR"/>
        </a:p>
      </dgm:t>
    </dgm:pt>
    <dgm:pt modelId="{5919214F-70E0-4093-BF5E-53DDBD3C5659}" type="pres">
      <dgm:prSet presAssocID="{FDDD57B9-9402-4152-BE03-1E04E051CD9F}" presName="spacer" presStyleCnt="0"/>
      <dgm:spPr/>
    </dgm:pt>
    <dgm:pt modelId="{799C4410-01E6-4347-A04F-B7C5C6C6C37C}" type="pres">
      <dgm:prSet presAssocID="{44CE1E27-7DC7-4ADF-A9E9-086535B8495F}" presName="parentText" presStyleLbl="node1" presStyleIdx="5" presStyleCnt="12">
        <dgm:presLayoutVars>
          <dgm:chMax val="0"/>
          <dgm:bulletEnabled val="1"/>
        </dgm:presLayoutVars>
      </dgm:prSet>
      <dgm:spPr/>
      <dgm:t>
        <a:bodyPr/>
        <a:lstStyle/>
        <a:p>
          <a:endParaRPr lang="fr-FR"/>
        </a:p>
      </dgm:t>
    </dgm:pt>
    <dgm:pt modelId="{27B67926-8F90-4E88-81E3-DD7BE106FB28}" type="pres">
      <dgm:prSet presAssocID="{AAAEB4EF-14B8-447A-B086-98D0978F1E10}" presName="spacer" presStyleCnt="0"/>
      <dgm:spPr/>
    </dgm:pt>
    <dgm:pt modelId="{AA4CE525-9AA8-4086-B3B3-71671B6DC69E}" type="pres">
      <dgm:prSet presAssocID="{BB326051-79E5-4019-8597-5379A7B92150}" presName="parentText" presStyleLbl="node1" presStyleIdx="6" presStyleCnt="12">
        <dgm:presLayoutVars>
          <dgm:chMax val="0"/>
          <dgm:bulletEnabled val="1"/>
        </dgm:presLayoutVars>
      </dgm:prSet>
      <dgm:spPr/>
      <dgm:t>
        <a:bodyPr/>
        <a:lstStyle/>
        <a:p>
          <a:endParaRPr lang="fr-FR"/>
        </a:p>
      </dgm:t>
    </dgm:pt>
    <dgm:pt modelId="{8D73EFAC-D0E3-441E-AE75-F8B914863A69}" type="pres">
      <dgm:prSet presAssocID="{B73F2F8E-4C75-49A8-BE36-3E3C2BFCCE83}" presName="spacer" presStyleCnt="0"/>
      <dgm:spPr/>
    </dgm:pt>
    <dgm:pt modelId="{CB20F49D-F7A4-49A5-ABB2-1F425213615D}" type="pres">
      <dgm:prSet presAssocID="{DC8CF7A6-3677-4C7C-8A02-C764DB4A98FB}" presName="parentText" presStyleLbl="node1" presStyleIdx="7" presStyleCnt="12">
        <dgm:presLayoutVars>
          <dgm:chMax val="0"/>
          <dgm:bulletEnabled val="1"/>
        </dgm:presLayoutVars>
      </dgm:prSet>
      <dgm:spPr/>
      <dgm:t>
        <a:bodyPr/>
        <a:lstStyle/>
        <a:p>
          <a:endParaRPr lang="fr-FR"/>
        </a:p>
      </dgm:t>
    </dgm:pt>
    <dgm:pt modelId="{FF6A7322-5736-479B-8D19-472404801087}" type="pres">
      <dgm:prSet presAssocID="{4036864D-0174-4F86-A98C-37C430ED6D5B}" presName="spacer" presStyleCnt="0"/>
      <dgm:spPr/>
    </dgm:pt>
    <dgm:pt modelId="{74F0626A-C35F-47FE-8B46-5B810DDD3A15}" type="pres">
      <dgm:prSet presAssocID="{94A38407-F23C-4284-A5F6-354D3A28A294}" presName="parentText" presStyleLbl="node1" presStyleIdx="8" presStyleCnt="12">
        <dgm:presLayoutVars>
          <dgm:chMax val="0"/>
          <dgm:bulletEnabled val="1"/>
        </dgm:presLayoutVars>
      </dgm:prSet>
      <dgm:spPr/>
      <dgm:t>
        <a:bodyPr/>
        <a:lstStyle/>
        <a:p>
          <a:endParaRPr lang="fr-FR"/>
        </a:p>
      </dgm:t>
    </dgm:pt>
    <dgm:pt modelId="{B55A55ED-8885-4CD5-8EBE-AF4C7926A4F6}" type="pres">
      <dgm:prSet presAssocID="{40F4D079-A5DD-444C-A05F-00062FFC1B83}" presName="spacer" presStyleCnt="0"/>
      <dgm:spPr/>
    </dgm:pt>
    <dgm:pt modelId="{0C63D72C-5E15-4B66-BC37-5AE4A84A1DD1}" type="pres">
      <dgm:prSet presAssocID="{45A02D39-FEE6-451C-9615-23B8A5D37C77}" presName="parentText" presStyleLbl="node1" presStyleIdx="9" presStyleCnt="12">
        <dgm:presLayoutVars>
          <dgm:chMax val="0"/>
          <dgm:bulletEnabled val="1"/>
        </dgm:presLayoutVars>
      </dgm:prSet>
      <dgm:spPr/>
      <dgm:t>
        <a:bodyPr/>
        <a:lstStyle/>
        <a:p>
          <a:endParaRPr lang="fr-FR"/>
        </a:p>
      </dgm:t>
    </dgm:pt>
    <dgm:pt modelId="{F7DF1C40-3288-42A3-95B0-8BE40837F4B6}" type="pres">
      <dgm:prSet presAssocID="{030D4AA6-652D-4C32-BE76-71E596A0E521}" presName="spacer" presStyleCnt="0"/>
      <dgm:spPr/>
    </dgm:pt>
    <dgm:pt modelId="{FD939831-1AB5-4A3B-BA91-38FEE505ADE6}" type="pres">
      <dgm:prSet presAssocID="{D14FE6C1-16F3-4704-AF7B-EC6B0A1FF2FD}" presName="parentText" presStyleLbl="node1" presStyleIdx="10" presStyleCnt="12">
        <dgm:presLayoutVars>
          <dgm:chMax val="0"/>
          <dgm:bulletEnabled val="1"/>
        </dgm:presLayoutVars>
      </dgm:prSet>
      <dgm:spPr/>
      <dgm:t>
        <a:bodyPr/>
        <a:lstStyle/>
        <a:p>
          <a:endParaRPr lang="fr-FR"/>
        </a:p>
      </dgm:t>
    </dgm:pt>
    <dgm:pt modelId="{227BAAD9-E39B-43F8-B6FA-0355554CF3EA}" type="pres">
      <dgm:prSet presAssocID="{860276B0-7559-4588-92C0-AB345F4120AD}" presName="spacer" presStyleCnt="0"/>
      <dgm:spPr/>
    </dgm:pt>
    <dgm:pt modelId="{3BED09F2-6E88-4C69-BCF8-D4DF8A0F3A46}" type="pres">
      <dgm:prSet presAssocID="{7A44069C-B96A-4D02-B72B-7109A769648B}" presName="parentText" presStyleLbl="node1" presStyleIdx="11" presStyleCnt="12">
        <dgm:presLayoutVars>
          <dgm:chMax val="0"/>
          <dgm:bulletEnabled val="1"/>
        </dgm:presLayoutVars>
      </dgm:prSet>
      <dgm:spPr/>
      <dgm:t>
        <a:bodyPr/>
        <a:lstStyle/>
        <a:p>
          <a:endParaRPr lang="fr-FR"/>
        </a:p>
      </dgm:t>
    </dgm:pt>
  </dgm:ptLst>
  <dgm:cxnLst>
    <dgm:cxn modelId="{A2024F83-F894-4567-A510-770127103704}" type="presOf" srcId="{01185BCC-E486-4571-A9B6-CBAADDD536B5}" destId="{3FA413A0-8948-4267-84B7-90D8782B7286}" srcOrd="0" destOrd="0" presId="urn:microsoft.com/office/officeart/2005/8/layout/vList2"/>
    <dgm:cxn modelId="{69A8AC06-2952-4CD0-B4CF-E2EF7DDCA98C}" srcId="{739CE2EE-F213-44FC-90CA-6FAB00DA7B02}" destId="{EC1F1E92-4C17-4935-BFB5-DC96FA4A52D3}" srcOrd="1" destOrd="0" parTransId="{1B5410E9-2446-48B6-9D98-F3CCF04C7570}" sibTransId="{71EE862A-93DB-437D-A5AC-B807BF376C65}"/>
    <dgm:cxn modelId="{3F40BAA5-76CD-4D79-895A-0A471F2FCD01}" type="presOf" srcId="{94A38407-F23C-4284-A5F6-354D3A28A294}" destId="{74F0626A-C35F-47FE-8B46-5B810DDD3A15}" srcOrd="0" destOrd="0" presId="urn:microsoft.com/office/officeart/2005/8/layout/vList2"/>
    <dgm:cxn modelId="{0B793E6C-3D91-4002-AC1B-5D35C9857CD4}" type="presOf" srcId="{DC8CF7A6-3677-4C7C-8A02-C764DB4A98FB}" destId="{CB20F49D-F7A4-49A5-ABB2-1F425213615D}" srcOrd="0" destOrd="0" presId="urn:microsoft.com/office/officeart/2005/8/layout/vList2"/>
    <dgm:cxn modelId="{744005BF-9AD5-4176-97DF-BBD5A9BD2858}" srcId="{739CE2EE-F213-44FC-90CA-6FAB00DA7B02}" destId="{DC8CF7A6-3677-4C7C-8A02-C764DB4A98FB}" srcOrd="7" destOrd="0" parTransId="{5C75CB50-6E52-45F9-B51A-F1F499067912}" sibTransId="{4036864D-0174-4F86-A98C-37C430ED6D5B}"/>
    <dgm:cxn modelId="{8E3422F2-707C-440C-8152-4AD2899262EC}" type="presOf" srcId="{D14FE6C1-16F3-4704-AF7B-EC6B0A1FF2FD}" destId="{FD939831-1AB5-4A3B-BA91-38FEE505ADE6}" srcOrd="0" destOrd="0" presId="urn:microsoft.com/office/officeart/2005/8/layout/vList2"/>
    <dgm:cxn modelId="{0F0B0069-6475-4A7F-B078-1AD99CE1B73A}" type="presOf" srcId="{7ACD5CA4-E90E-48D5-A171-9D62C45FA521}" destId="{4F809E10-C541-4FCC-8130-EA689B804059}" srcOrd="0" destOrd="0" presId="urn:microsoft.com/office/officeart/2005/8/layout/vList2"/>
    <dgm:cxn modelId="{DDFA27FA-1D3E-4642-9554-70638DA0D729}" srcId="{739CE2EE-F213-44FC-90CA-6FAB00DA7B02}" destId="{94A38407-F23C-4284-A5F6-354D3A28A294}" srcOrd="8" destOrd="0" parTransId="{8E9F5DCB-BB57-4B2B-A42F-A675A67CA254}" sibTransId="{40F4D079-A5DD-444C-A05F-00062FFC1B83}"/>
    <dgm:cxn modelId="{8179FB34-BE1D-4AC9-8123-A9CC9189D929}" srcId="{739CE2EE-F213-44FC-90CA-6FAB00DA7B02}" destId="{D14FE6C1-16F3-4704-AF7B-EC6B0A1FF2FD}" srcOrd="10" destOrd="0" parTransId="{03629BC9-F49E-474F-9925-23D981ADF7E8}" sibTransId="{860276B0-7559-4588-92C0-AB345F4120AD}"/>
    <dgm:cxn modelId="{74053554-F396-4DFA-BB26-A6CF60E025F4}" type="presOf" srcId="{BB326051-79E5-4019-8597-5379A7B92150}" destId="{AA4CE525-9AA8-4086-B3B3-71671B6DC69E}" srcOrd="0" destOrd="0" presId="urn:microsoft.com/office/officeart/2005/8/layout/vList2"/>
    <dgm:cxn modelId="{474DDAD6-860A-4517-B027-169DA433EFE6}" type="presOf" srcId="{44CE1E27-7DC7-4ADF-A9E9-086535B8495F}" destId="{799C4410-01E6-4347-A04F-B7C5C6C6C37C}" srcOrd="0" destOrd="0" presId="urn:microsoft.com/office/officeart/2005/8/layout/vList2"/>
    <dgm:cxn modelId="{3DB04821-E5D7-42AF-B238-25770280B34A}" srcId="{739CE2EE-F213-44FC-90CA-6FAB00DA7B02}" destId="{01185BCC-E486-4571-A9B6-CBAADDD536B5}" srcOrd="0" destOrd="0" parTransId="{2913CCAA-85E8-4703-A011-0ED659CE686C}" sibTransId="{9F10BB48-8817-4290-B1E0-EB2619F790F2}"/>
    <dgm:cxn modelId="{A6168E85-52FD-4FD3-8F34-ACE2777CBF4B}" srcId="{739CE2EE-F213-44FC-90CA-6FAB00DA7B02}" destId="{7A44069C-B96A-4D02-B72B-7109A769648B}" srcOrd="11" destOrd="0" parTransId="{3CEC12FC-E231-41AE-9E95-32D6D620B51F}" sibTransId="{BFF645A8-0B57-4F30-BAEA-F5F889983985}"/>
    <dgm:cxn modelId="{B53B2A2E-9A31-421B-A2CA-F4C7072542BC}" srcId="{739CE2EE-F213-44FC-90CA-6FAB00DA7B02}" destId="{33D6F73D-1380-49EE-ABB0-A52A912B2004}" srcOrd="4" destOrd="0" parTransId="{BDADFC79-E8D3-4878-8492-2377E8451CCB}" sibTransId="{FDDD57B9-9402-4152-BE03-1E04E051CD9F}"/>
    <dgm:cxn modelId="{6760A0EF-18F9-4913-B692-5E6744F2F642}" type="presOf" srcId="{33D6F73D-1380-49EE-ABB0-A52A912B2004}" destId="{D292CA90-DC81-497A-9341-27A24A1BE0AB}" srcOrd="0" destOrd="0" presId="urn:microsoft.com/office/officeart/2005/8/layout/vList2"/>
    <dgm:cxn modelId="{BDBA8036-7E0D-473B-AA43-F7567A079250}" srcId="{739CE2EE-F213-44FC-90CA-6FAB00DA7B02}" destId="{45A02D39-FEE6-451C-9615-23B8A5D37C77}" srcOrd="9" destOrd="0" parTransId="{706C01FD-CBFC-473D-A5AD-CC6F52CEC9FD}" sibTransId="{030D4AA6-652D-4C32-BE76-71E596A0E521}"/>
    <dgm:cxn modelId="{B597152D-FE33-42EF-A300-0D9B2A19E34F}" srcId="{739CE2EE-F213-44FC-90CA-6FAB00DA7B02}" destId="{44CE1E27-7DC7-4ADF-A9E9-086535B8495F}" srcOrd="5" destOrd="0" parTransId="{A9E60946-D86C-4B3A-AD1C-40A8A9942246}" sibTransId="{AAAEB4EF-14B8-447A-B086-98D0978F1E10}"/>
    <dgm:cxn modelId="{6A441569-DACA-4812-A804-E082D3241994}" srcId="{739CE2EE-F213-44FC-90CA-6FAB00DA7B02}" destId="{FC3A85BB-2066-488A-84D6-74822733E3FB}" srcOrd="3" destOrd="0" parTransId="{5AF18D22-32C8-4A0A-AC13-C33F9D813F68}" sibTransId="{ED7734F4-979A-44A5-A6EE-CB2BD083E37B}"/>
    <dgm:cxn modelId="{A6F06463-B7DC-4C91-B800-F3EFBCD9ABC3}" type="presOf" srcId="{45A02D39-FEE6-451C-9615-23B8A5D37C77}" destId="{0C63D72C-5E15-4B66-BC37-5AE4A84A1DD1}" srcOrd="0" destOrd="0" presId="urn:microsoft.com/office/officeart/2005/8/layout/vList2"/>
    <dgm:cxn modelId="{178819E0-AB47-465A-88D2-833EB7D54443}" type="presOf" srcId="{739CE2EE-F213-44FC-90CA-6FAB00DA7B02}" destId="{556A29D7-F7F8-4A84-BA8C-958207AD8C37}" srcOrd="0" destOrd="0" presId="urn:microsoft.com/office/officeart/2005/8/layout/vList2"/>
    <dgm:cxn modelId="{0DD38728-807F-4F21-A954-E7EAFDE3E215}" srcId="{739CE2EE-F213-44FC-90CA-6FAB00DA7B02}" destId="{BB326051-79E5-4019-8597-5379A7B92150}" srcOrd="6" destOrd="0" parTransId="{F761985D-0539-4EBA-9509-6AEFBD66C285}" sibTransId="{B73F2F8E-4C75-49A8-BE36-3E3C2BFCCE83}"/>
    <dgm:cxn modelId="{BCF5DBA5-88EB-481D-AE91-7E190B36FDBB}" type="presOf" srcId="{7A44069C-B96A-4D02-B72B-7109A769648B}" destId="{3BED09F2-6E88-4C69-BCF8-D4DF8A0F3A46}" srcOrd="0" destOrd="0" presId="urn:microsoft.com/office/officeart/2005/8/layout/vList2"/>
    <dgm:cxn modelId="{4258E7A8-FF5B-412E-AD73-93013A5E8C22}" type="presOf" srcId="{EC1F1E92-4C17-4935-BFB5-DC96FA4A52D3}" destId="{B6DFF19F-6F9D-4311-962E-F9AA20F63178}" srcOrd="0" destOrd="0" presId="urn:microsoft.com/office/officeart/2005/8/layout/vList2"/>
    <dgm:cxn modelId="{E208BCDC-7F39-45BC-B642-97FE293542A8}" type="presOf" srcId="{FC3A85BB-2066-488A-84D6-74822733E3FB}" destId="{03B955CD-EB6E-4F9F-9D95-3F1AC5A62360}" srcOrd="0" destOrd="0" presId="urn:microsoft.com/office/officeart/2005/8/layout/vList2"/>
    <dgm:cxn modelId="{70BE0063-C9BF-4ABD-9A3F-053E10B4F956}" srcId="{739CE2EE-F213-44FC-90CA-6FAB00DA7B02}" destId="{7ACD5CA4-E90E-48D5-A171-9D62C45FA521}" srcOrd="2" destOrd="0" parTransId="{D6ECD589-03A6-4BFF-8B66-C40850978459}" sibTransId="{142F024F-3ABA-4BB2-BAED-5E9680068B53}"/>
    <dgm:cxn modelId="{56DB9998-8A86-4B4A-930F-E11F990DDCB1}" type="presParOf" srcId="{556A29D7-F7F8-4A84-BA8C-958207AD8C37}" destId="{3FA413A0-8948-4267-84B7-90D8782B7286}" srcOrd="0" destOrd="0" presId="urn:microsoft.com/office/officeart/2005/8/layout/vList2"/>
    <dgm:cxn modelId="{7C071D66-ADB6-4363-9238-2A8A90725517}" type="presParOf" srcId="{556A29D7-F7F8-4A84-BA8C-958207AD8C37}" destId="{F0DF5FE9-6753-4989-96DE-D8CBC1FAE6A5}" srcOrd="1" destOrd="0" presId="urn:microsoft.com/office/officeart/2005/8/layout/vList2"/>
    <dgm:cxn modelId="{852F6105-AA7B-4A7D-B078-35FF43CE8021}" type="presParOf" srcId="{556A29D7-F7F8-4A84-BA8C-958207AD8C37}" destId="{B6DFF19F-6F9D-4311-962E-F9AA20F63178}" srcOrd="2" destOrd="0" presId="urn:microsoft.com/office/officeart/2005/8/layout/vList2"/>
    <dgm:cxn modelId="{688B124C-FC65-46DB-9601-2E69BBBA6A96}" type="presParOf" srcId="{556A29D7-F7F8-4A84-BA8C-958207AD8C37}" destId="{91153A2D-4D7A-4F34-9C9A-41076C5DAD83}" srcOrd="3" destOrd="0" presId="urn:microsoft.com/office/officeart/2005/8/layout/vList2"/>
    <dgm:cxn modelId="{86657EDE-D378-454B-A25D-E08C379781C5}" type="presParOf" srcId="{556A29D7-F7F8-4A84-BA8C-958207AD8C37}" destId="{4F809E10-C541-4FCC-8130-EA689B804059}" srcOrd="4" destOrd="0" presId="urn:microsoft.com/office/officeart/2005/8/layout/vList2"/>
    <dgm:cxn modelId="{F3EEC1EB-7EB6-4E34-86C7-FEC92E64A9E3}" type="presParOf" srcId="{556A29D7-F7F8-4A84-BA8C-958207AD8C37}" destId="{DEDA794E-57A9-4D88-B3B2-11A69EDC6004}" srcOrd="5" destOrd="0" presId="urn:microsoft.com/office/officeart/2005/8/layout/vList2"/>
    <dgm:cxn modelId="{9B51FF79-25B5-4FA0-A020-E60C0A1E7112}" type="presParOf" srcId="{556A29D7-F7F8-4A84-BA8C-958207AD8C37}" destId="{03B955CD-EB6E-4F9F-9D95-3F1AC5A62360}" srcOrd="6" destOrd="0" presId="urn:microsoft.com/office/officeart/2005/8/layout/vList2"/>
    <dgm:cxn modelId="{423AC0A9-44CE-4818-B4FC-12D9867BE303}" type="presParOf" srcId="{556A29D7-F7F8-4A84-BA8C-958207AD8C37}" destId="{3CD31F8E-E467-4765-A215-78846857841A}" srcOrd="7" destOrd="0" presId="urn:microsoft.com/office/officeart/2005/8/layout/vList2"/>
    <dgm:cxn modelId="{E09897FC-C63C-4BCB-8586-6D1367DDCA9D}" type="presParOf" srcId="{556A29D7-F7F8-4A84-BA8C-958207AD8C37}" destId="{D292CA90-DC81-497A-9341-27A24A1BE0AB}" srcOrd="8" destOrd="0" presId="urn:microsoft.com/office/officeart/2005/8/layout/vList2"/>
    <dgm:cxn modelId="{B138985E-DA6B-4D8B-930E-7B8D9269685D}" type="presParOf" srcId="{556A29D7-F7F8-4A84-BA8C-958207AD8C37}" destId="{5919214F-70E0-4093-BF5E-53DDBD3C5659}" srcOrd="9" destOrd="0" presId="urn:microsoft.com/office/officeart/2005/8/layout/vList2"/>
    <dgm:cxn modelId="{38FF03DC-3817-43DC-A1D5-F137ABA4807C}" type="presParOf" srcId="{556A29D7-F7F8-4A84-BA8C-958207AD8C37}" destId="{799C4410-01E6-4347-A04F-B7C5C6C6C37C}" srcOrd="10" destOrd="0" presId="urn:microsoft.com/office/officeart/2005/8/layout/vList2"/>
    <dgm:cxn modelId="{8413A445-52CD-4E47-927D-6A8E12B125ED}" type="presParOf" srcId="{556A29D7-F7F8-4A84-BA8C-958207AD8C37}" destId="{27B67926-8F90-4E88-81E3-DD7BE106FB28}" srcOrd="11" destOrd="0" presId="urn:microsoft.com/office/officeart/2005/8/layout/vList2"/>
    <dgm:cxn modelId="{D7CA9366-8EA6-4F2C-8D1D-DDBF2A0BA2BF}" type="presParOf" srcId="{556A29D7-F7F8-4A84-BA8C-958207AD8C37}" destId="{AA4CE525-9AA8-4086-B3B3-71671B6DC69E}" srcOrd="12" destOrd="0" presId="urn:microsoft.com/office/officeart/2005/8/layout/vList2"/>
    <dgm:cxn modelId="{D25526BC-ECEE-4E71-B575-B0EDCDF82A6B}" type="presParOf" srcId="{556A29D7-F7F8-4A84-BA8C-958207AD8C37}" destId="{8D73EFAC-D0E3-441E-AE75-F8B914863A69}" srcOrd="13" destOrd="0" presId="urn:microsoft.com/office/officeart/2005/8/layout/vList2"/>
    <dgm:cxn modelId="{A84DEEC4-1751-4825-B9B3-90386B7AF34C}" type="presParOf" srcId="{556A29D7-F7F8-4A84-BA8C-958207AD8C37}" destId="{CB20F49D-F7A4-49A5-ABB2-1F425213615D}" srcOrd="14" destOrd="0" presId="urn:microsoft.com/office/officeart/2005/8/layout/vList2"/>
    <dgm:cxn modelId="{89DC144F-3595-446E-AE1F-3AFC726B1B42}" type="presParOf" srcId="{556A29D7-F7F8-4A84-BA8C-958207AD8C37}" destId="{FF6A7322-5736-479B-8D19-472404801087}" srcOrd="15" destOrd="0" presId="urn:microsoft.com/office/officeart/2005/8/layout/vList2"/>
    <dgm:cxn modelId="{17F491C9-AAC9-4198-908B-15CE8FCE1166}" type="presParOf" srcId="{556A29D7-F7F8-4A84-BA8C-958207AD8C37}" destId="{74F0626A-C35F-47FE-8B46-5B810DDD3A15}" srcOrd="16" destOrd="0" presId="urn:microsoft.com/office/officeart/2005/8/layout/vList2"/>
    <dgm:cxn modelId="{8CECD549-4FFA-4D2C-9F7A-A4CF6941713A}" type="presParOf" srcId="{556A29D7-F7F8-4A84-BA8C-958207AD8C37}" destId="{B55A55ED-8885-4CD5-8EBE-AF4C7926A4F6}" srcOrd="17" destOrd="0" presId="urn:microsoft.com/office/officeart/2005/8/layout/vList2"/>
    <dgm:cxn modelId="{7B7277D3-D6E8-4154-BBC3-73D9A20A26CA}" type="presParOf" srcId="{556A29D7-F7F8-4A84-BA8C-958207AD8C37}" destId="{0C63D72C-5E15-4B66-BC37-5AE4A84A1DD1}" srcOrd="18" destOrd="0" presId="urn:microsoft.com/office/officeart/2005/8/layout/vList2"/>
    <dgm:cxn modelId="{C2C33F13-BA2F-4E6F-A019-EF1BB7FA0959}" type="presParOf" srcId="{556A29D7-F7F8-4A84-BA8C-958207AD8C37}" destId="{F7DF1C40-3288-42A3-95B0-8BE40837F4B6}" srcOrd="19" destOrd="0" presId="urn:microsoft.com/office/officeart/2005/8/layout/vList2"/>
    <dgm:cxn modelId="{DFF8D55B-C8C1-4273-9FBE-2B89E595D633}" type="presParOf" srcId="{556A29D7-F7F8-4A84-BA8C-958207AD8C37}" destId="{FD939831-1AB5-4A3B-BA91-38FEE505ADE6}" srcOrd="20" destOrd="0" presId="urn:microsoft.com/office/officeart/2005/8/layout/vList2"/>
    <dgm:cxn modelId="{F862A2AB-7DD6-479C-841E-F072A0BC973C}" type="presParOf" srcId="{556A29D7-F7F8-4A84-BA8C-958207AD8C37}" destId="{227BAAD9-E39B-43F8-B6FA-0355554CF3EA}" srcOrd="21" destOrd="0" presId="urn:microsoft.com/office/officeart/2005/8/layout/vList2"/>
    <dgm:cxn modelId="{0D572701-46FD-4126-AEA5-C9DF01BE7427}" type="presParOf" srcId="{556A29D7-F7F8-4A84-BA8C-958207AD8C37}" destId="{3BED09F2-6E88-4C69-BCF8-D4DF8A0F3A46}" srcOrd="2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D52EA2-89F1-4B87-9F40-8E10AC14BC3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A00A96FD-48B4-4126-916D-C4500BFF9673}">
      <dgm:prSet phldrT="[Texte]"/>
      <dgm:spPr/>
      <dgm:t>
        <a:bodyPr/>
        <a:lstStyle/>
        <a:p>
          <a:r>
            <a:rPr lang="fr-FR" dirty="0" smtClean="0"/>
            <a:t>Begin</a:t>
          </a:r>
          <a:endParaRPr lang="fr-FR" dirty="0"/>
        </a:p>
      </dgm:t>
    </dgm:pt>
    <dgm:pt modelId="{4ED18F2A-4F8D-47B6-9DB4-D028CC33F51F}" type="parTrans" cxnId="{9BC38117-F030-4E08-A35B-2F839AE7C85D}">
      <dgm:prSet/>
      <dgm:spPr/>
      <dgm:t>
        <a:bodyPr/>
        <a:lstStyle/>
        <a:p>
          <a:endParaRPr lang="fr-FR"/>
        </a:p>
      </dgm:t>
    </dgm:pt>
    <dgm:pt modelId="{9E0A8B54-365A-4F9A-87B6-DA3142BD893D}" type="sibTrans" cxnId="{9BC38117-F030-4E08-A35B-2F839AE7C85D}">
      <dgm:prSet/>
      <dgm:spPr/>
      <dgm:t>
        <a:bodyPr/>
        <a:lstStyle/>
        <a:p>
          <a:endParaRPr lang="fr-FR"/>
        </a:p>
      </dgm:t>
    </dgm:pt>
    <dgm:pt modelId="{C845D5CD-1010-4A22-88F1-D61A3689DB44}">
      <dgm:prSet phldrT="[Texte]"/>
      <dgm:spPr>
        <a:solidFill>
          <a:schemeClr val="accent2"/>
        </a:solidFill>
        <a:ln>
          <a:solidFill>
            <a:srgbClr val="FF0000"/>
          </a:solidFill>
        </a:ln>
      </dgm:spPr>
      <dgm:t>
        <a:bodyPr/>
        <a:lstStyle/>
        <a:p>
          <a:r>
            <a:rPr lang="fr-FR" dirty="0" smtClean="0"/>
            <a:t>Update</a:t>
          </a:r>
          <a:endParaRPr lang="fr-FR" dirty="0"/>
        </a:p>
      </dgm:t>
    </dgm:pt>
    <dgm:pt modelId="{581B6151-FE1D-4298-A9AD-F4F7A44BA9D2}" type="parTrans" cxnId="{DE6D43F5-7886-4DB4-9669-0EA5F421140B}">
      <dgm:prSet/>
      <dgm:spPr/>
      <dgm:t>
        <a:bodyPr/>
        <a:lstStyle/>
        <a:p>
          <a:endParaRPr lang="fr-FR"/>
        </a:p>
      </dgm:t>
    </dgm:pt>
    <dgm:pt modelId="{D6A793EC-F7F3-4D1B-AB77-851BCFB74617}" type="sibTrans" cxnId="{DE6D43F5-7886-4DB4-9669-0EA5F421140B}">
      <dgm:prSet/>
      <dgm:spPr/>
      <dgm:t>
        <a:bodyPr/>
        <a:lstStyle/>
        <a:p>
          <a:endParaRPr lang="fr-FR"/>
        </a:p>
      </dgm:t>
    </dgm:pt>
    <dgm:pt modelId="{59E9D058-CE59-4F15-A9DD-9CA532C472F8}">
      <dgm:prSet phldrT="[Texte]"/>
      <dgm:spPr/>
      <dgm:t>
        <a:bodyPr/>
        <a:lstStyle/>
        <a:p>
          <a:r>
            <a:rPr lang="fr-FR" dirty="0" err="1" smtClean="0"/>
            <a:t>Draw</a:t>
          </a:r>
          <a:endParaRPr lang="fr-FR" dirty="0"/>
        </a:p>
      </dgm:t>
    </dgm:pt>
    <dgm:pt modelId="{53BE4693-D554-42D8-A689-ED7E2052690E}" type="parTrans" cxnId="{02D11521-6122-440D-9758-B57E9071983B}">
      <dgm:prSet/>
      <dgm:spPr/>
      <dgm:t>
        <a:bodyPr/>
        <a:lstStyle/>
        <a:p>
          <a:endParaRPr lang="fr-FR"/>
        </a:p>
      </dgm:t>
    </dgm:pt>
    <dgm:pt modelId="{205FE33F-5919-4B9D-9C73-B0F02F98817C}" type="sibTrans" cxnId="{02D11521-6122-440D-9758-B57E9071983B}">
      <dgm:prSet/>
      <dgm:spPr/>
      <dgm:t>
        <a:bodyPr/>
        <a:lstStyle/>
        <a:p>
          <a:endParaRPr lang="fr-FR"/>
        </a:p>
      </dgm:t>
    </dgm:pt>
    <dgm:pt modelId="{37C9C66F-7D84-414E-999C-785827CF8E93}">
      <dgm:prSet phldrT="[Texte]"/>
      <dgm:spPr/>
      <dgm:t>
        <a:bodyPr/>
        <a:lstStyle/>
        <a:p>
          <a:r>
            <a:rPr lang="fr-FR" smtClean="0"/>
            <a:t>End</a:t>
          </a:r>
          <a:endParaRPr lang="fr-FR" dirty="0"/>
        </a:p>
      </dgm:t>
    </dgm:pt>
    <dgm:pt modelId="{C214B869-B462-4147-B834-15F4205C1572}" type="parTrans" cxnId="{F0E61B3C-79DB-45FD-9656-0851C54DA596}">
      <dgm:prSet/>
      <dgm:spPr/>
      <dgm:t>
        <a:bodyPr/>
        <a:lstStyle/>
        <a:p>
          <a:endParaRPr lang="fr-FR"/>
        </a:p>
      </dgm:t>
    </dgm:pt>
    <dgm:pt modelId="{F8B7E2CB-EDCC-4007-9561-9F6D1F51C8D1}" type="sibTrans" cxnId="{F0E61B3C-79DB-45FD-9656-0851C54DA596}">
      <dgm:prSet/>
      <dgm:spPr/>
      <dgm:t>
        <a:bodyPr/>
        <a:lstStyle/>
        <a:p>
          <a:endParaRPr lang="fr-FR"/>
        </a:p>
      </dgm:t>
    </dgm:pt>
    <dgm:pt modelId="{54D34D0F-A4DD-49AF-8E89-BC2AA0F1CD6A}">
      <dgm:prSet phldrT="[Texte]"/>
      <dgm:spPr/>
      <dgm:t>
        <a:bodyPr/>
        <a:lstStyle/>
        <a:p>
          <a:r>
            <a:rPr lang="fr-FR" dirty="0" err="1" smtClean="0"/>
            <a:t>OnGUI</a:t>
          </a:r>
          <a:endParaRPr lang="fr-FR" dirty="0"/>
        </a:p>
      </dgm:t>
    </dgm:pt>
    <dgm:pt modelId="{F27D2CB7-9B4E-4F54-B615-EF1DB06C72E7}" type="parTrans" cxnId="{96C8C1C9-75A0-4366-A61A-69B383AC6DF4}">
      <dgm:prSet/>
      <dgm:spPr/>
      <dgm:t>
        <a:bodyPr/>
        <a:lstStyle/>
        <a:p>
          <a:endParaRPr lang="fr-FR"/>
        </a:p>
      </dgm:t>
    </dgm:pt>
    <dgm:pt modelId="{2BCE0DA4-9478-458A-8AAF-9E310E80A7B6}" type="sibTrans" cxnId="{96C8C1C9-75A0-4366-A61A-69B383AC6DF4}">
      <dgm:prSet/>
      <dgm:spPr/>
      <dgm:t>
        <a:bodyPr/>
        <a:lstStyle/>
        <a:p>
          <a:endParaRPr lang="fr-FR"/>
        </a:p>
      </dgm:t>
    </dgm:pt>
    <dgm:pt modelId="{6063832A-762D-4E24-B15E-171CDFBBD2DE}" type="pres">
      <dgm:prSet presAssocID="{3FD52EA2-89F1-4B87-9F40-8E10AC14BC3F}" presName="cycle" presStyleCnt="0">
        <dgm:presLayoutVars>
          <dgm:dir/>
          <dgm:resizeHandles val="exact"/>
        </dgm:presLayoutVars>
      </dgm:prSet>
      <dgm:spPr/>
      <dgm:t>
        <a:bodyPr/>
        <a:lstStyle/>
        <a:p>
          <a:endParaRPr lang="fr-FR"/>
        </a:p>
      </dgm:t>
    </dgm:pt>
    <dgm:pt modelId="{49844037-7FA5-474A-9A8E-72D37671CE19}" type="pres">
      <dgm:prSet presAssocID="{A00A96FD-48B4-4126-916D-C4500BFF9673}" presName="node" presStyleLbl="node1" presStyleIdx="0" presStyleCnt="5">
        <dgm:presLayoutVars>
          <dgm:bulletEnabled val="1"/>
        </dgm:presLayoutVars>
      </dgm:prSet>
      <dgm:spPr/>
      <dgm:t>
        <a:bodyPr/>
        <a:lstStyle/>
        <a:p>
          <a:endParaRPr lang="fr-FR"/>
        </a:p>
      </dgm:t>
    </dgm:pt>
    <dgm:pt modelId="{C2FE37A0-67E9-4D06-842D-0F0D96E267D9}" type="pres">
      <dgm:prSet presAssocID="{A00A96FD-48B4-4126-916D-C4500BFF9673}" presName="spNode" presStyleCnt="0"/>
      <dgm:spPr/>
    </dgm:pt>
    <dgm:pt modelId="{6043B575-4ABB-477B-AB29-6386F32D7E62}" type="pres">
      <dgm:prSet presAssocID="{9E0A8B54-365A-4F9A-87B6-DA3142BD893D}" presName="sibTrans" presStyleLbl="sibTrans1D1" presStyleIdx="0" presStyleCnt="5"/>
      <dgm:spPr/>
      <dgm:t>
        <a:bodyPr/>
        <a:lstStyle/>
        <a:p>
          <a:endParaRPr lang="fr-FR"/>
        </a:p>
      </dgm:t>
    </dgm:pt>
    <dgm:pt modelId="{52EA6CD0-3978-4EE0-A74A-E475A317594F}" type="pres">
      <dgm:prSet presAssocID="{C845D5CD-1010-4A22-88F1-D61A3689DB44}" presName="node" presStyleLbl="node1" presStyleIdx="1" presStyleCnt="5">
        <dgm:presLayoutVars>
          <dgm:bulletEnabled val="1"/>
        </dgm:presLayoutVars>
      </dgm:prSet>
      <dgm:spPr/>
      <dgm:t>
        <a:bodyPr/>
        <a:lstStyle/>
        <a:p>
          <a:endParaRPr lang="fr-FR"/>
        </a:p>
      </dgm:t>
    </dgm:pt>
    <dgm:pt modelId="{1FCE24BE-91C2-4F56-B6BF-D00BBE1CB7DB}" type="pres">
      <dgm:prSet presAssocID="{C845D5CD-1010-4A22-88F1-D61A3689DB44}" presName="spNode" presStyleCnt="0"/>
      <dgm:spPr/>
    </dgm:pt>
    <dgm:pt modelId="{0C40EB0E-D099-4CA7-9B71-3438D5594110}" type="pres">
      <dgm:prSet presAssocID="{D6A793EC-F7F3-4D1B-AB77-851BCFB74617}" presName="sibTrans" presStyleLbl="sibTrans1D1" presStyleIdx="1" presStyleCnt="5"/>
      <dgm:spPr/>
      <dgm:t>
        <a:bodyPr/>
        <a:lstStyle/>
        <a:p>
          <a:endParaRPr lang="fr-FR"/>
        </a:p>
      </dgm:t>
    </dgm:pt>
    <dgm:pt modelId="{E6DAAC7E-F41A-4DE6-81F6-721BD29657CB}" type="pres">
      <dgm:prSet presAssocID="{59E9D058-CE59-4F15-A9DD-9CA532C472F8}" presName="node" presStyleLbl="node1" presStyleIdx="2" presStyleCnt="5">
        <dgm:presLayoutVars>
          <dgm:bulletEnabled val="1"/>
        </dgm:presLayoutVars>
      </dgm:prSet>
      <dgm:spPr/>
      <dgm:t>
        <a:bodyPr/>
        <a:lstStyle/>
        <a:p>
          <a:endParaRPr lang="fr-FR"/>
        </a:p>
      </dgm:t>
    </dgm:pt>
    <dgm:pt modelId="{17A9227C-B298-471C-80A2-A64AEE28CA66}" type="pres">
      <dgm:prSet presAssocID="{59E9D058-CE59-4F15-A9DD-9CA532C472F8}" presName="spNode" presStyleCnt="0"/>
      <dgm:spPr/>
    </dgm:pt>
    <dgm:pt modelId="{3412CA8D-B16E-4E7C-B34A-AE2FF10CDED8}" type="pres">
      <dgm:prSet presAssocID="{205FE33F-5919-4B9D-9C73-B0F02F98817C}" presName="sibTrans" presStyleLbl="sibTrans1D1" presStyleIdx="2" presStyleCnt="5"/>
      <dgm:spPr/>
      <dgm:t>
        <a:bodyPr/>
        <a:lstStyle/>
        <a:p>
          <a:endParaRPr lang="fr-FR"/>
        </a:p>
      </dgm:t>
    </dgm:pt>
    <dgm:pt modelId="{6C82F15F-5C5A-48A3-933F-6CC01ABAFC7B}" type="pres">
      <dgm:prSet presAssocID="{54D34D0F-A4DD-49AF-8E89-BC2AA0F1CD6A}" presName="node" presStyleLbl="node1" presStyleIdx="3" presStyleCnt="5">
        <dgm:presLayoutVars>
          <dgm:bulletEnabled val="1"/>
        </dgm:presLayoutVars>
      </dgm:prSet>
      <dgm:spPr/>
      <dgm:t>
        <a:bodyPr/>
        <a:lstStyle/>
        <a:p>
          <a:endParaRPr lang="fr-FR"/>
        </a:p>
      </dgm:t>
    </dgm:pt>
    <dgm:pt modelId="{6850981B-82B6-487B-B10D-A10B037F47AE}" type="pres">
      <dgm:prSet presAssocID="{54D34D0F-A4DD-49AF-8E89-BC2AA0F1CD6A}" presName="spNode" presStyleCnt="0"/>
      <dgm:spPr/>
    </dgm:pt>
    <dgm:pt modelId="{DBA633C3-3484-4A8D-95B5-276BA159F60F}" type="pres">
      <dgm:prSet presAssocID="{2BCE0DA4-9478-458A-8AAF-9E310E80A7B6}" presName="sibTrans" presStyleLbl="sibTrans1D1" presStyleIdx="3" presStyleCnt="5"/>
      <dgm:spPr/>
      <dgm:t>
        <a:bodyPr/>
        <a:lstStyle/>
        <a:p>
          <a:endParaRPr lang="fr-FR"/>
        </a:p>
      </dgm:t>
    </dgm:pt>
    <dgm:pt modelId="{83082A87-EB2E-470E-AA1E-96522199C679}" type="pres">
      <dgm:prSet presAssocID="{37C9C66F-7D84-414E-999C-785827CF8E93}" presName="node" presStyleLbl="node1" presStyleIdx="4" presStyleCnt="5">
        <dgm:presLayoutVars>
          <dgm:bulletEnabled val="1"/>
        </dgm:presLayoutVars>
      </dgm:prSet>
      <dgm:spPr/>
      <dgm:t>
        <a:bodyPr/>
        <a:lstStyle/>
        <a:p>
          <a:endParaRPr lang="fr-FR"/>
        </a:p>
      </dgm:t>
    </dgm:pt>
    <dgm:pt modelId="{B11FC689-C3F5-4B8A-9A01-DC21849B7992}" type="pres">
      <dgm:prSet presAssocID="{37C9C66F-7D84-414E-999C-785827CF8E93}" presName="spNode" presStyleCnt="0"/>
      <dgm:spPr/>
    </dgm:pt>
    <dgm:pt modelId="{003173B4-89FA-4112-881D-E85E792E1E1D}" type="pres">
      <dgm:prSet presAssocID="{F8B7E2CB-EDCC-4007-9561-9F6D1F51C8D1}" presName="sibTrans" presStyleLbl="sibTrans1D1" presStyleIdx="4" presStyleCnt="5"/>
      <dgm:spPr/>
      <dgm:t>
        <a:bodyPr/>
        <a:lstStyle/>
        <a:p>
          <a:endParaRPr lang="fr-FR"/>
        </a:p>
      </dgm:t>
    </dgm:pt>
  </dgm:ptLst>
  <dgm:cxnLst>
    <dgm:cxn modelId="{B68CC704-BBB6-4CAA-BDEE-B399C85CBB87}" type="presOf" srcId="{F8B7E2CB-EDCC-4007-9561-9F6D1F51C8D1}" destId="{003173B4-89FA-4112-881D-E85E792E1E1D}" srcOrd="0" destOrd="0" presId="urn:microsoft.com/office/officeart/2005/8/layout/cycle5"/>
    <dgm:cxn modelId="{A71BB27C-54C2-49CA-80DB-7542A6E7BC67}" type="presOf" srcId="{2BCE0DA4-9478-458A-8AAF-9E310E80A7B6}" destId="{DBA633C3-3484-4A8D-95B5-276BA159F60F}" srcOrd="0" destOrd="0" presId="urn:microsoft.com/office/officeart/2005/8/layout/cycle5"/>
    <dgm:cxn modelId="{C8F5B075-0FF6-4F24-A79E-35F13CEA78A7}" type="presOf" srcId="{37C9C66F-7D84-414E-999C-785827CF8E93}" destId="{83082A87-EB2E-470E-AA1E-96522199C679}" srcOrd="0" destOrd="0" presId="urn:microsoft.com/office/officeart/2005/8/layout/cycle5"/>
    <dgm:cxn modelId="{241F6B52-7B44-4F47-8131-F5C71584D2DA}" type="presOf" srcId="{D6A793EC-F7F3-4D1B-AB77-851BCFB74617}" destId="{0C40EB0E-D099-4CA7-9B71-3438D5594110}" srcOrd="0" destOrd="0" presId="urn:microsoft.com/office/officeart/2005/8/layout/cycle5"/>
    <dgm:cxn modelId="{3B739747-4585-4A08-B27D-00703540D108}" type="presOf" srcId="{3FD52EA2-89F1-4B87-9F40-8E10AC14BC3F}" destId="{6063832A-762D-4E24-B15E-171CDFBBD2DE}" srcOrd="0" destOrd="0" presId="urn:microsoft.com/office/officeart/2005/8/layout/cycle5"/>
    <dgm:cxn modelId="{96C8C1C9-75A0-4366-A61A-69B383AC6DF4}" srcId="{3FD52EA2-89F1-4B87-9F40-8E10AC14BC3F}" destId="{54D34D0F-A4DD-49AF-8E89-BC2AA0F1CD6A}" srcOrd="3" destOrd="0" parTransId="{F27D2CB7-9B4E-4F54-B615-EF1DB06C72E7}" sibTransId="{2BCE0DA4-9478-458A-8AAF-9E310E80A7B6}"/>
    <dgm:cxn modelId="{DE6D43F5-7886-4DB4-9669-0EA5F421140B}" srcId="{3FD52EA2-89F1-4B87-9F40-8E10AC14BC3F}" destId="{C845D5CD-1010-4A22-88F1-D61A3689DB44}" srcOrd="1" destOrd="0" parTransId="{581B6151-FE1D-4298-A9AD-F4F7A44BA9D2}" sibTransId="{D6A793EC-F7F3-4D1B-AB77-851BCFB74617}"/>
    <dgm:cxn modelId="{938A1E66-79F9-4F6D-8598-D77A61B95580}" type="presOf" srcId="{59E9D058-CE59-4F15-A9DD-9CA532C472F8}" destId="{E6DAAC7E-F41A-4DE6-81F6-721BD29657CB}" srcOrd="0" destOrd="0" presId="urn:microsoft.com/office/officeart/2005/8/layout/cycle5"/>
    <dgm:cxn modelId="{09F0B6EA-87B6-436B-98FB-2FB0D90835C6}" type="presOf" srcId="{205FE33F-5919-4B9D-9C73-B0F02F98817C}" destId="{3412CA8D-B16E-4E7C-B34A-AE2FF10CDED8}" srcOrd="0" destOrd="0" presId="urn:microsoft.com/office/officeart/2005/8/layout/cycle5"/>
    <dgm:cxn modelId="{BFBAD957-A64F-42A4-A151-7D90C68A9469}" type="presOf" srcId="{9E0A8B54-365A-4F9A-87B6-DA3142BD893D}" destId="{6043B575-4ABB-477B-AB29-6386F32D7E62}" srcOrd="0" destOrd="0" presId="urn:microsoft.com/office/officeart/2005/8/layout/cycle5"/>
    <dgm:cxn modelId="{FF0D94A5-D93A-47B0-8A3A-F19B58DF554A}" type="presOf" srcId="{A00A96FD-48B4-4126-916D-C4500BFF9673}" destId="{49844037-7FA5-474A-9A8E-72D37671CE19}" srcOrd="0" destOrd="0" presId="urn:microsoft.com/office/officeart/2005/8/layout/cycle5"/>
    <dgm:cxn modelId="{60D6D3C5-FC27-496C-87FA-C1DD97014B46}" type="presOf" srcId="{54D34D0F-A4DD-49AF-8E89-BC2AA0F1CD6A}" destId="{6C82F15F-5C5A-48A3-933F-6CC01ABAFC7B}" srcOrd="0" destOrd="0" presId="urn:microsoft.com/office/officeart/2005/8/layout/cycle5"/>
    <dgm:cxn modelId="{6D764FCE-67BF-49DD-A39A-F32736FB8EC6}" type="presOf" srcId="{C845D5CD-1010-4A22-88F1-D61A3689DB44}" destId="{52EA6CD0-3978-4EE0-A74A-E475A317594F}" srcOrd="0" destOrd="0" presId="urn:microsoft.com/office/officeart/2005/8/layout/cycle5"/>
    <dgm:cxn modelId="{9BC38117-F030-4E08-A35B-2F839AE7C85D}" srcId="{3FD52EA2-89F1-4B87-9F40-8E10AC14BC3F}" destId="{A00A96FD-48B4-4126-916D-C4500BFF9673}" srcOrd="0" destOrd="0" parTransId="{4ED18F2A-4F8D-47B6-9DB4-D028CC33F51F}" sibTransId="{9E0A8B54-365A-4F9A-87B6-DA3142BD893D}"/>
    <dgm:cxn modelId="{02D11521-6122-440D-9758-B57E9071983B}" srcId="{3FD52EA2-89F1-4B87-9F40-8E10AC14BC3F}" destId="{59E9D058-CE59-4F15-A9DD-9CA532C472F8}" srcOrd="2" destOrd="0" parTransId="{53BE4693-D554-42D8-A689-ED7E2052690E}" sibTransId="{205FE33F-5919-4B9D-9C73-B0F02F98817C}"/>
    <dgm:cxn modelId="{F0E61B3C-79DB-45FD-9656-0851C54DA596}" srcId="{3FD52EA2-89F1-4B87-9F40-8E10AC14BC3F}" destId="{37C9C66F-7D84-414E-999C-785827CF8E93}" srcOrd="4" destOrd="0" parTransId="{C214B869-B462-4147-B834-15F4205C1572}" sibTransId="{F8B7E2CB-EDCC-4007-9561-9F6D1F51C8D1}"/>
    <dgm:cxn modelId="{F91872F7-4B44-480E-8FC1-CB2C3157C60A}" type="presParOf" srcId="{6063832A-762D-4E24-B15E-171CDFBBD2DE}" destId="{49844037-7FA5-474A-9A8E-72D37671CE19}" srcOrd="0" destOrd="0" presId="urn:microsoft.com/office/officeart/2005/8/layout/cycle5"/>
    <dgm:cxn modelId="{385FF28A-DC13-4FF9-84DF-9D2231F501F6}" type="presParOf" srcId="{6063832A-762D-4E24-B15E-171CDFBBD2DE}" destId="{C2FE37A0-67E9-4D06-842D-0F0D96E267D9}" srcOrd="1" destOrd="0" presId="urn:microsoft.com/office/officeart/2005/8/layout/cycle5"/>
    <dgm:cxn modelId="{226555B2-975D-4C22-AECE-D84C2A0CD254}" type="presParOf" srcId="{6063832A-762D-4E24-B15E-171CDFBBD2DE}" destId="{6043B575-4ABB-477B-AB29-6386F32D7E62}" srcOrd="2" destOrd="0" presId="urn:microsoft.com/office/officeart/2005/8/layout/cycle5"/>
    <dgm:cxn modelId="{B9BB10E5-D44C-4C51-B17E-DF7D640814CA}" type="presParOf" srcId="{6063832A-762D-4E24-B15E-171CDFBBD2DE}" destId="{52EA6CD0-3978-4EE0-A74A-E475A317594F}" srcOrd="3" destOrd="0" presId="urn:microsoft.com/office/officeart/2005/8/layout/cycle5"/>
    <dgm:cxn modelId="{64AEF3F4-E6E6-49BA-8919-D1CF8E93F5F4}" type="presParOf" srcId="{6063832A-762D-4E24-B15E-171CDFBBD2DE}" destId="{1FCE24BE-91C2-4F56-B6BF-D00BBE1CB7DB}" srcOrd="4" destOrd="0" presId="urn:microsoft.com/office/officeart/2005/8/layout/cycle5"/>
    <dgm:cxn modelId="{1CF265A3-1FB3-4357-83BE-0BC33A1D5C08}" type="presParOf" srcId="{6063832A-762D-4E24-B15E-171CDFBBD2DE}" destId="{0C40EB0E-D099-4CA7-9B71-3438D5594110}" srcOrd="5" destOrd="0" presId="urn:microsoft.com/office/officeart/2005/8/layout/cycle5"/>
    <dgm:cxn modelId="{6046D571-9C69-42E4-998D-74FE9122BAD0}" type="presParOf" srcId="{6063832A-762D-4E24-B15E-171CDFBBD2DE}" destId="{E6DAAC7E-F41A-4DE6-81F6-721BD29657CB}" srcOrd="6" destOrd="0" presId="urn:microsoft.com/office/officeart/2005/8/layout/cycle5"/>
    <dgm:cxn modelId="{5F2F8446-D95F-455B-9609-BCF05BF6DE92}" type="presParOf" srcId="{6063832A-762D-4E24-B15E-171CDFBBD2DE}" destId="{17A9227C-B298-471C-80A2-A64AEE28CA66}" srcOrd="7" destOrd="0" presId="urn:microsoft.com/office/officeart/2005/8/layout/cycle5"/>
    <dgm:cxn modelId="{1BBF0636-2AE5-4063-BB64-5B14FF2ACA26}" type="presParOf" srcId="{6063832A-762D-4E24-B15E-171CDFBBD2DE}" destId="{3412CA8D-B16E-4E7C-B34A-AE2FF10CDED8}" srcOrd="8" destOrd="0" presId="urn:microsoft.com/office/officeart/2005/8/layout/cycle5"/>
    <dgm:cxn modelId="{4736F3A9-E03C-4E3A-A789-730CD6C2B5DA}" type="presParOf" srcId="{6063832A-762D-4E24-B15E-171CDFBBD2DE}" destId="{6C82F15F-5C5A-48A3-933F-6CC01ABAFC7B}" srcOrd="9" destOrd="0" presId="urn:microsoft.com/office/officeart/2005/8/layout/cycle5"/>
    <dgm:cxn modelId="{1AF484B4-59F7-4F45-8273-C7E676BD1C13}" type="presParOf" srcId="{6063832A-762D-4E24-B15E-171CDFBBD2DE}" destId="{6850981B-82B6-487B-B10D-A10B037F47AE}" srcOrd="10" destOrd="0" presId="urn:microsoft.com/office/officeart/2005/8/layout/cycle5"/>
    <dgm:cxn modelId="{AF9DC1BB-E291-4861-B38E-E5041A6CD38C}" type="presParOf" srcId="{6063832A-762D-4E24-B15E-171CDFBBD2DE}" destId="{DBA633C3-3484-4A8D-95B5-276BA159F60F}" srcOrd="11" destOrd="0" presId="urn:microsoft.com/office/officeart/2005/8/layout/cycle5"/>
    <dgm:cxn modelId="{B439247F-186E-4EA6-A860-AB34B474FBBE}" type="presParOf" srcId="{6063832A-762D-4E24-B15E-171CDFBBD2DE}" destId="{83082A87-EB2E-470E-AA1E-96522199C679}" srcOrd="12" destOrd="0" presId="urn:microsoft.com/office/officeart/2005/8/layout/cycle5"/>
    <dgm:cxn modelId="{A6646DD3-E9B3-49E2-8382-F76DBD5D171E}" type="presParOf" srcId="{6063832A-762D-4E24-B15E-171CDFBBD2DE}" destId="{B11FC689-C3F5-4B8A-9A01-DC21849B7992}" srcOrd="13" destOrd="0" presId="urn:microsoft.com/office/officeart/2005/8/layout/cycle5"/>
    <dgm:cxn modelId="{8249E8EE-E857-4670-A94F-0D9DAB8CC9C6}" type="presParOf" srcId="{6063832A-762D-4E24-B15E-171CDFBBD2DE}" destId="{003173B4-89FA-4112-881D-E85E792E1E1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D52EA2-89F1-4B87-9F40-8E10AC14BC3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A00A96FD-48B4-4126-916D-C4500BFF9673}">
      <dgm:prSet phldrT="[Texte]"/>
      <dgm:spPr/>
      <dgm:t>
        <a:bodyPr/>
        <a:lstStyle/>
        <a:p>
          <a:r>
            <a:rPr lang="fr-FR" dirty="0" smtClean="0"/>
            <a:t>Begin</a:t>
          </a:r>
          <a:endParaRPr lang="fr-FR" dirty="0"/>
        </a:p>
      </dgm:t>
    </dgm:pt>
    <dgm:pt modelId="{4ED18F2A-4F8D-47B6-9DB4-D028CC33F51F}" type="parTrans" cxnId="{9BC38117-F030-4E08-A35B-2F839AE7C85D}">
      <dgm:prSet/>
      <dgm:spPr/>
      <dgm:t>
        <a:bodyPr/>
        <a:lstStyle/>
        <a:p>
          <a:endParaRPr lang="fr-FR"/>
        </a:p>
      </dgm:t>
    </dgm:pt>
    <dgm:pt modelId="{9E0A8B54-365A-4F9A-87B6-DA3142BD893D}" type="sibTrans" cxnId="{9BC38117-F030-4E08-A35B-2F839AE7C85D}">
      <dgm:prSet/>
      <dgm:spPr/>
      <dgm:t>
        <a:bodyPr/>
        <a:lstStyle/>
        <a:p>
          <a:endParaRPr lang="fr-FR"/>
        </a:p>
      </dgm:t>
    </dgm:pt>
    <dgm:pt modelId="{C845D5CD-1010-4A22-88F1-D61A3689DB44}">
      <dgm:prSet phldrT="[Texte]"/>
      <dgm:spPr>
        <a:solidFill>
          <a:schemeClr val="accent2"/>
        </a:solidFill>
        <a:ln>
          <a:solidFill>
            <a:srgbClr val="FF0000"/>
          </a:solidFill>
        </a:ln>
      </dgm:spPr>
      <dgm:t>
        <a:bodyPr/>
        <a:lstStyle/>
        <a:p>
          <a:r>
            <a:rPr lang="fr-FR" smtClean="0"/>
            <a:t>Update</a:t>
          </a:r>
          <a:endParaRPr lang="fr-FR" dirty="0" smtClean="0"/>
        </a:p>
        <a:p>
          <a:endParaRPr lang="fr-FR" dirty="0"/>
        </a:p>
      </dgm:t>
    </dgm:pt>
    <dgm:pt modelId="{581B6151-FE1D-4298-A9AD-F4F7A44BA9D2}" type="parTrans" cxnId="{DE6D43F5-7886-4DB4-9669-0EA5F421140B}">
      <dgm:prSet/>
      <dgm:spPr/>
      <dgm:t>
        <a:bodyPr/>
        <a:lstStyle/>
        <a:p>
          <a:endParaRPr lang="fr-FR"/>
        </a:p>
      </dgm:t>
    </dgm:pt>
    <dgm:pt modelId="{D6A793EC-F7F3-4D1B-AB77-851BCFB74617}" type="sibTrans" cxnId="{DE6D43F5-7886-4DB4-9669-0EA5F421140B}">
      <dgm:prSet/>
      <dgm:spPr/>
      <dgm:t>
        <a:bodyPr/>
        <a:lstStyle/>
        <a:p>
          <a:endParaRPr lang="fr-FR"/>
        </a:p>
      </dgm:t>
    </dgm:pt>
    <dgm:pt modelId="{59E9D058-CE59-4F15-A9DD-9CA532C472F8}">
      <dgm:prSet phldrT="[Texte]"/>
      <dgm:spPr/>
      <dgm:t>
        <a:bodyPr/>
        <a:lstStyle/>
        <a:p>
          <a:r>
            <a:rPr lang="fr-FR" dirty="0" err="1" smtClean="0"/>
            <a:t>Draw</a:t>
          </a:r>
          <a:endParaRPr lang="fr-FR" dirty="0"/>
        </a:p>
      </dgm:t>
    </dgm:pt>
    <dgm:pt modelId="{53BE4693-D554-42D8-A689-ED7E2052690E}" type="parTrans" cxnId="{02D11521-6122-440D-9758-B57E9071983B}">
      <dgm:prSet/>
      <dgm:spPr/>
      <dgm:t>
        <a:bodyPr/>
        <a:lstStyle/>
        <a:p>
          <a:endParaRPr lang="fr-FR"/>
        </a:p>
      </dgm:t>
    </dgm:pt>
    <dgm:pt modelId="{205FE33F-5919-4B9D-9C73-B0F02F98817C}" type="sibTrans" cxnId="{02D11521-6122-440D-9758-B57E9071983B}">
      <dgm:prSet/>
      <dgm:spPr/>
      <dgm:t>
        <a:bodyPr/>
        <a:lstStyle/>
        <a:p>
          <a:endParaRPr lang="fr-FR"/>
        </a:p>
      </dgm:t>
    </dgm:pt>
    <dgm:pt modelId="{37C9C66F-7D84-414E-999C-785827CF8E93}">
      <dgm:prSet phldrT="[Texte]"/>
      <dgm:spPr/>
      <dgm:t>
        <a:bodyPr/>
        <a:lstStyle/>
        <a:p>
          <a:r>
            <a:rPr lang="fr-FR" smtClean="0"/>
            <a:t>End</a:t>
          </a:r>
          <a:endParaRPr lang="fr-FR" dirty="0"/>
        </a:p>
      </dgm:t>
    </dgm:pt>
    <dgm:pt modelId="{C214B869-B462-4147-B834-15F4205C1572}" type="parTrans" cxnId="{F0E61B3C-79DB-45FD-9656-0851C54DA596}">
      <dgm:prSet/>
      <dgm:spPr/>
      <dgm:t>
        <a:bodyPr/>
        <a:lstStyle/>
        <a:p>
          <a:endParaRPr lang="fr-FR"/>
        </a:p>
      </dgm:t>
    </dgm:pt>
    <dgm:pt modelId="{F8B7E2CB-EDCC-4007-9561-9F6D1F51C8D1}" type="sibTrans" cxnId="{F0E61B3C-79DB-45FD-9656-0851C54DA596}">
      <dgm:prSet/>
      <dgm:spPr/>
      <dgm:t>
        <a:bodyPr/>
        <a:lstStyle/>
        <a:p>
          <a:endParaRPr lang="fr-FR"/>
        </a:p>
      </dgm:t>
    </dgm:pt>
    <dgm:pt modelId="{54D34D0F-A4DD-49AF-8E89-BC2AA0F1CD6A}">
      <dgm:prSet phldrT="[Texte]"/>
      <dgm:spPr/>
      <dgm:t>
        <a:bodyPr/>
        <a:lstStyle/>
        <a:p>
          <a:r>
            <a:rPr lang="fr-FR" dirty="0" err="1" smtClean="0"/>
            <a:t>OnGUI</a:t>
          </a:r>
          <a:endParaRPr lang="fr-FR" dirty="0"/>
        </a:p>
      </dgm:t>
    </dgm:pt>
    <dgm:pt modelId="{F27D2CB7-9B4E-4F54-B615-EF1DB06C72E7}" type="parTrans" cxnId="{96C8C1C9-75A0-4366-A61A-69B383AC6DF4}">
      <dgm:prSet/>
      <dgm:spPr/>
      <dgm:t>
        <a:bodyPr/>
        <a:lstStyle/>
        <a:p>
          <a:endParaRPr lang="fr-FR"/>
        </a:p>
      </dgm:t>
    </dgm:pt>
    <dgm:pt modelId="{2BCE0DA4-9478-458A-8AAF-9E310E80A7B6}" type="sibTrans" cxnId="{96C8C1C9-75A0-4366-A61A-69B383AC6DF4}">
      <dgm:prSet/>
      <dgm:spPr/>
      <dgm:t>
        <a:bodyPr/>
        <a:lstStyle/>
        <a:p>
          <a:endParaRPr lang="fr-FR"/>
        </a:p>
      </dgm:t>
    </dgm:pt>
    <dgm:pt modelId="{6063832A-762D-4E24-B15E-171CDFBBD2DE}" type="pres">
      <dgm:prSet presAssocID="{3FD52EA2-89F1-4B87-9F40-8E10AC14BC3F}" presName="cycle" presStyleCnt="0">
        <dgm:presLayoutVars>
          <dgm:dir/>
          <dgm:resizeHandles val="exact"/>
        </dgm:presLayoutVars>
      </dgm:prSet>
      <dgm:spPr/>
      <dgm:t>
        <a:bodyPr/>
        <a:lstStyle/>
        <a:p>
          <a:endParaRPr lang="fr-FR"/>
        </a:p>
      </dgm:t>
    </dgm:pt>
    <dgm:pt modelId="{49844037-7FA5-474A-9A8E-72D37671CE19}" type="pres">
      <dgm:prSet presAssocID="{A00A96FD-48B4-4126-916D-C4500BFF9673}" presName="node" presStyleLbl="node1" presStyleIdx="0" presStyleCnt="5">
        <dgm:presLayoutVars>
          <dgm:bulletEnabled val="1"/>
        </dgm:presLayoutVars>
      </dgm:prSet>
      <dgm:spPr/>
      <dgm:t>
        <a:bodyPr/>
        <a:lstStyle/>
        <a:p>
          <a:endParaRPr lang="fr-FR"/>
        </a:p>
      </dgm:t>
    </dgm:pt>
    <dgm:pt modelId="{C2FE37A0-67E9-4D06-842D-0F0D96E267D9}" type="pres">
      <dgm:prSet presAssocID="{A00A96FD-48B4-4126-916D-C4500BFF9673}" presName="spNode" presStyleCnt="0"/>
      <dgm:spPr/>
    </dgm:pt>
    <dgm:pt modelId="{6043B575-4ABB-477B-AB29-6386F32D7E62}" type="pres">
      <dgm:prSet presAssocID="{9E0A8B54-365A-4F9A-87B6-DA3142BD893D}" presName="sibTrans" presStyleLbl="sibTrans1D1" presStyleIdx="0" presStyleCnt="5"/>
      <dgm:spPr/>
      <dgm:t>
        <a:bodyPr/>
        <a:lstStyle/>
        <a:p>
          <a:endParaRPr lang="fr-FR"/>
        </a:p>
      </dgm:t>
    </dgm:pt>
    <dgm:pt modelId="{52EA6CD0-3978-4EE0-A74A-E475A317594F}" type="pres">
      <dgm:prSet presAssocID="{C845D5CD-1010-4A22-88F1-D61A3689DB44}" presName="node" presStyleLbl="node1" presStyleIdx="1" presStyleCnt="5" custScaleX="283672" custScaleY="144126" custRadScaleRad="118602" custRadScaleInc="59903">
        <dgm:presLayoutVars>
          <dgm:bulletEnabled val="1"/>
        </dgm:presLayoutVars>
      </dgm:prSet>
      <dgm:spPr/>
      <dgm:t>
        <a:bodyPr/>
        <a:lstStyle/>
        <a:p>
          <a:endParaRPr lang="fr-FR"/>
        </a:p>
      </dgm:t>
    </dgm:pt>
    <dgm:pt modelId="{1FCE24BE-91C2-4F56-B6BF-D00BBE1CB7DB}" type="pres">
      <dgm:prSet presAssocID="{C845D5CD-1010-4A22-88F1-D61A3689DB44}" presName="spNode" presStyleCnt="0"/>
      <dgm:spPr/>
    </dgm:pt>
    <dgm:pt modelId="{0C40EB0E-D099-4CA7-9B71-3438D5594110}" type="pres">
      <dgm:prSet presAssocID="{D6A793EC-F7F3-4D1B-AB77-851BCFB74617}" presName="sibTrans" presStyleLbl="sibTrans1D1" presStyleIdx="1" presStyleCnt="5"/>
      <dgm:spPr/>
      <dgm:t>
        <a:bodyPr/>
        <a:lstStyle/>
        <a:p>
          <a:endParaRPr lang="fr-FR"/>
        </a:p>
      </dgm:t>
    </dgm:pt>
    <dgm:pt modelId="{E6DAAC7E-F41A-4DE6-81F6-721BD29657CB}" type="pres">
      <dgm:prSet presAssocID="{59E9D058-CE59-4F15-A9DD-9CA532C472F8}" presName="node" presStyleLbl="node1" presStyleIdx="2" presStyleCnt="5">
        <dgm:presLayoutVars>
          <dgm:bulletEnabled val="1"/>
        </dgm:presLayoutVars>
      </dgm:prSet>
      <dgm:spPr/>
      <dgm:t>
        <a:bodyPr/>
        <a:lstStyle/>
        <a:p>
          <a:endParaRPr lang="fr-FR"/>
        </a:p>
      </dgm:t>
    </dgm:pt>
    <dgm:pt modelId="{17A9227C-B298-471C-80A2-A64AEE28CA66}" type="pres">
      <dgm:prSet presAssocID="{59E9D058-CE59-4F15-A9DD-9CA532C472F8}" presName="spNode" presStyleCnt="0"/>
      <dgm:spPr/>
    </dgm:pt>
    <dgm:pt modelId="{3412CA8D-B16E-4E7C-B34A-AE2FF10CDED8}" type="pres">
      <dgm:prSet presAssocID="{205FE33F-5919-4B9D-9C73-B0F02F98817C}" presName="sibTrans" presStyleLbl="sibTrans1D1" presStyleIdx="2" presStyleCnt="5"/>
      <dgm:spPr/>
      <dgm:t>
        <a:bodyPr/>
        <a:lstStyle/>
        <a:p>
          <a:endParaRPr lang="fr-FR"/>
        </a:p>
      </dgm:t>
    </dgm:pt>
    <dgm:pt modelId="{6C82F15F-5C5A-48A3-933F-6CC01ABAFC7B}" type="pres">
      <dgm:prSet presAssocID="{54D34D0F-A4DD-49AF-8E89-BC2AA0F1CD6A}" presName="node" presStyleLbl="node1" presStyleIdx="3" presStyleCnt="5">
        <dgm:presLayoutVars>
          <dgm:bulletEnabled val="1"/>
        </dgm:presLayoutVars>
      </dgm:prSet>
      <dgm:spPr/>
      <dgm:t>
        <a:bodyPr/>
        <a:lstStyle/>
        <a:p>
          <a:endParaRPr lang="fr-FR"/>
        </a:p>
      </dgm:t>
    </dgm:pt>
    <dgm:pt modelId="{6850981B-82B6-487B-B10D-A10B037F47AE}" type="pres">
      <dgm:prSet presAssocID="{54D34D0F-A4DD-49AF-8E89-BC2AA0F1CD6A}" presName="spNode" presStyleCnt="0"/>
      <dgm:spPr/>
    </dgm:pt>
    <dgm:pt modelId="{DBA633C3-3484-4A8D-95B5-276BA159F60F}" type="pres">
      <dgm:prSet presAssocID="{2BCE0DA4-9478-458A-8AAF-9E310E80A7B6}" presName="sibTrans" presStyleLbl="sibTrans1D1" presStyleIdx="3" presStyleCnt="5"/>
      <dgm:spPr/>
      <dgm:t>
        <a:bodyPr/>
        <a:lstStyle/>
        <a:p>
          <a:endParaRPr lang="fr-FR"/>
        </a:p>
      </dgm:t>
    </dgm:pt>
    <dgm:pt modelId="{83082A87-EB2E-470E-AA1E-96522199C679}" type="pres">
      <dgm:prSet presAssocID="{37C9C66F-7D84-414E-999C-785827CF8E93}" presName="node" presStyleLbl="node1" presStyleIdx="4" presStyleCnt="5">
        <dgm:presLayoutVars>
          <dgm:bulletEnabled val="1"/>
        </dgm:presLayoutVars>
      </dgm:prSet>
      <dgm:spPr/>
      <dgm:t>
        <a:bodyPr/>
        <a:lstStyle/>
        <a:p>
          <a:endParaRPr lang="fr-FR"/>
        </a:p>
      </dgm:t>
    </dgm:pt>
    <dgm:pt modelId="{B11FC689-C3F5-4B8A-9A01-DC21849B7992}" type="pres">
      <dgm:prSet presAssocID="{37C9C66F-7D84-414E-999C-785827CF8E93}" presName="spNode" presStyleCnt="0"/>
      <dgm:spPr/>
    </dgm:pt>
    <dgm:pt modelId="{003173B4-89FA-4112-881D-E85E792E1E1D}" type="pres">
      <dgm:prSet presAssocID="{F8B7E2CB-EDCC-4007-9561-9F6D1F51C8D1}" presName="sibTrans" presStyleLbl="sibTrans1D1" presStyleIdx="4" presStyleCnt="5"/>
      <dgm:spPr/>
      <dgm:t>
        <a:bodyPr/>
        <a:lstStyle/>
        <a:p>
          <a:endParaRPr lang="fr-FR"/>
        </a:p>
      </dgm:t>
    </dgm:pt>
  </dgm:ptLst>
  <dgm:cxnLst>
    <dgm:cxn modelId="{B59166DA-F64D-4E78-8716-09E92562C3AE}" type="presOf" srcId="{3FD52EA2-89F1-4B87-9F40-8E10AC14BC3F}" destId="{6063832A-762D-4E24-B15E-171CDFBBD2DE}" srcOrd="0" destOrd="0" presId="urn:microsoft.com/office/officeart/2005/8/layout/cycle5"/>
    <dgm:cxn modelId="{8EB25708-5F28-4B44-8973-135D198B7771}" type="presOf" srcId="{A00A96FD-48B4-4126-916D-C4500BFF9673}" destId="{49844037-7FA5-474A-9A8E-72D37671CE19}" srcOrd="0" destOrd="0" presId="urn:microsoft.com/office/officeart/2005/8/layout/cycle5"/>
    <dgm:cxn modelId="{96C8C1C9-75A0-4366-A61A-69B383AC6DF4}" srcId="{3FD52EA2-89F1-4B87-9F40-8E10AC14BC3F}" destId="{54D34D0F-A4DD-49AF-8E89-BC2AA0F1CD6A}" srcOrd="3" destOrd="0" parTransId="{F27D2CB7-9B4E-4F54-B615-EF1DB06C72E7}" sibTransId="{2BCE0DA4-9478-458A-8AAF-9E310E80A7B6}"/>
    <dgm:cxn modelId="{DE6D43F5-7886-4DB4-9669-0EA5F421140B}" srcId="{3FD52EA2-89F1-4B87-9F40-8E10AC14BC3F}" destId="{C845D5CD-1010-4A22-88F1-D61A3689DB44}" srcOrd="1" destOrd="0" parTransId="{581B6151-FE1D-4298-A9AD-F4F7A44BA9D2}" sibTransId="{D6A793EC-F7F3-4D1B-AB77-851BCFB74617}"/>
    <dgm:cxn modelId="{CEEECE36-44E9-44F9-BC5A-2EB20F04A716}" type="presOf" srcId="{59E9D058-CE59-4F15-A9DD-9CA532C472F8}" destId="{E6DAAC7E-F41A-4DE6-81F6-721BD29657CB}" srcOrd="0" destOrd="0" presId="urn:microsoft.com/office/officeart/2005/8/layout/cycle5"/>
    <dgm:cxn modelId="{659FDF80-1DB5-4505-A6B1-88E9C48DE797}" type="presOf" srcId="{54D34D0F-A4DD-49AF-8E89-BC2AA0F1CD6A}" destId="{6C82F15F-5C5A-48A3-933F-6CC01ABAFC7B}" srcOrd="0" destOrd="0" presId="urn:microsoft.com/office/officeart/2005/8/layout/cycle5"/>
    <dgm:cxn modelId="{C8EECE3A-B051-4D23-9B03-B64EA5D99640}" type="presOf" srcId="{2BCE0DA4-9478-458A-8AAF-9E310E80A7B6}" destId="{DBA633C3-3484-4A8D-95B5-276BA159F60F}" srcOrd="0" destOrd="0" presId="urn:microsoft.com/office/officeart/2005/8/layout/cycle5"/>
    <dgm:cxn modelId="{FA59FC1C-1421-4BDD-9F6A-FEC8EC5F6D51}" type="presOf" srcId="{C845D5CD-1010-4A22-88F1-D61A3689DB44}" destId="{52EA6CD0-3978-4EE0-A74A-E475A317594F}" srcOrd="0" destOrd="0" presId="urn:microsoft.com/office/officeart/2005/8/layout/cycle5"/>
    <dgm:cxn modelId="{41BE7397-C3D1-4F00-85A7-D6FDC5035741}" type="presOf" srcId="{D6A793EC-F7F3-4D1B-AB77-851BCFB74617}" destId="{0C40EB0E-D099-4CA7-9B71-3438D5594110}" srcOrd="0" destOrd="0" presId="urn:microsoft.com/office/officeart/2005/8/layout/cycle5"/>
    <dgm:cxn modelId="{821E0A9D-1F1E-470D-ABB0-B3146792A7C8}" type="presOf" srcId="{9E0A8B54-365A-4F9A-87B6-DA3142BD893D}" destId="{6043B575-4ABB-477B-AB29-6386F32D7E62}" srcOrd="0" destOrd="0" presId="urn:microsoft.com/office/officeart/2005/8/layout/cycle5"/>
    <dgm:cxn modelId="{1829E55B-74D3-486E-849A-5064F68BDC96}" type="presOf" srcId="{37C9C66F-7D84-414E-999C-785827CF8E93}" destId="{83082A87-EB2E-470E-AA1E-96522199C679}" srcOrd="0" destOrd="0" presId="urn:microsoft.com/office/officeart/2005/8/layout/cycle5"/>
    <dgm:cxn modelId="{9BC38117-F030-4E08-A35B-2F839AE7C85D}" srcId="{3FD52EA2-89F1-4B87-9F40-8E10AC14BC3F}" destId="{A00A96FD-48B4-4126-916D-C4500BFF9673}" srcOrd="0" destOrd="0" parTransId="{4ED18F2A-4F8D-47B6-9DB4-D028CC33F51F}" sibTransId="{9E0A8B54-365A-4F9A-87B6-DA3142BD893D}"/>
    <dgm:cxn modelId="{02D11521-6122-440D-9758-B57E9071983B}" srcId="{3FD52EA2-89F1-4B87-9F40-8E10AC14BC3F}" destId="{59E9D058-CE59-4F15-A9DD-9CA532C472F8}" srcOrd="2" destOrd="0" parTransId="{53BE4693-D554-42D8-A689-ED7E2052690E}" sibTransId="{205FE33F-5919-4B9D-9C73-B0F02F98817C}"/>
    <dgm:cxn modelId="{084C32C6-B453-48A5-852A-8AC1015AE82D}" type="presOf" srcId="{F8B7E2CB-EDCC-4007-9561-9F6D1F51C8D1}" destId="{003173B4-89FA-4112-881D-E85E792E1E1D}" srcOrd="0" destOrd="0" presId="urn:microsoft.com/office/officeart/2005/8/layout/cycle5"/>
    <dgm:cxn modelId="{F0E61B3C-79DB-45FD-9656-0851C54DA596}" srcId="{3FD52EA2-89F1-4B87-9F40-8E10AC14BC3F}" destId="{37C9C66F-7D84-414E-999C-785827CF8E93}" srcOrd="4" destOrd="0" parTransId="{C214B869-B462-4147-B834-15F4205C1572}" sibTransId="{F8B7E2CB-EDCC-4007-9561-9F6D1F51C8D1}"/>
    <dgm:cxn modelId="{95859DC4-4760-4E33-938D-20555F2614B0}" type="presOf" srcId="{205FE33F-5919-4B9D-9C73-B0F02F98817C}" destId="{3412CA8D-B16E-4E7C-B34A-AE2FF10CDED8}" srcOrd="0" destOrd="0" presId="urn:microsoft.com/office/officeart/2005/8/layout/cycle5"/>
    <dgm:cxn modelId="{D8F88B4C-01C5-4CFD-A925-DFFA78196F92}" type="presParOf" srcId="{6063832A-762D-4E24-B15E-171CDFBBD2DE}" destId="{49844037-7FA5-474A-9A8E-72D37671CE19}" srcOrd="0" destOrd="0" presId="urn:microsoft.com/office/officeart/2005/8/layout/cycle5"/>
    <dgm:cxn modelId="{7709CF4C-AF9A-4FF3-B0AA-2F379505313A}" type="presParOf" srcId="{6063832A-762D-4E24-B15E-171CDFBBD2DE}" destId="{C2FE37A0-67E9-4D06-842D-0F0D96E267D9}" srcOrd="1" destOrd="0" presId="urn:microsoft.com/office/officeart/2005/8/layout/cycle5"/>
    <dgm:cxn modelId="{2103E9EC-2A70-4262-A7D7-CAFF16C0D424}" type="presParOf" srcId="{6063832A-762D-4E24-B15E-171CDFBBD2DE}" destId="{6043B575-4ABB-477B-AB29-6386F32D7E62}" srcOrd="2" destOrd="0" presId="urn:microsoft.com/office/officeart/2005/8/layout/cycle5"/>
    <dgm:cxn modelId="{C65E0E24-CBE3-4EF9-9176-8365E3929E87}" type="presParOf" srcId="{6063832A-762D-4E24-B15E-171CDFBBD2DE}" destId="{52EA6CD0-3978-4EE0-A74A-E475A317594F}" srcOrd="3" destOrd="0" presId="urn:microsoft.com/office/officeart/2005/8/layout/cycle5"/>
    <dgm:cxn modelId="{57FAC8EB-C7C7-44BC-8E6A-4CA77F7C2953}" type="presParOf" srcId="{6063832A-762D-4E24-B15E-171CDFBBD2DE}" destId="{1FCE24BE-91C2-4F56-B6BF-D00BBE1CB7DB}" srcOrd="4" destOrd="0" presId="urn:microsoft.com/office/officeart/2005/8/layout/cycle5"/>
    <dgm:cxn modelId="{E88596EA-E775-4184-B59C-DFD5ECA6E60B}" type="presParOf" srcId="{6063832A-762D-4E24-B15E-171CDFBBD2DE}" destId="{0C40EB0E-D099-4CA7-9B71-3438D5594110}" srcOrd="5" destOrd="0" presId="urn:microsoft.com/office/officeart/2005/8/layout/cycle5"/>
    <dgm:cxn modelId="{380160E8-559B-4A87-B3E6-E38CF9B80339}" type="presParOf" srcId="{6063832A-762D-4E24-B15E-171CDFBBD2DE}" destId="{E6DAAC7E-F41A-4DE6-81F6-721BD29657CB}" srcOrd="6" destOrd="0" presId="urn:microsoft.com/office/officeart/2005/8/layout/cycle5"/>
    <dgm:cxn modelId="{52339AD5-C137-4E7C-B11A-3243304B08C4}" type="presParOf" srcId="{6063832A-762D-4E24-B15E-171CDFBBD2DE}" destId="{17A9227C-B298-471C-80A2-A64AEE28CA66}" srcOrd="7" destOrd="0" presId="urn:microsoft.com/office/officeart/2005/8/layout/cycle5"/>
    <dgm:cxn modelId="{CF02E604-0836-4E47-B6C2-6F4E614F427A}" type="presParOf" srcId="{6063832A-762D-4E24-B15E-171CDFBBD2DE}" destId="{3412CA8D-B16E-4E7C-B34A-AE2FF10CDED8}" srcOrd="8" destOrd="0" presId="urn:microsoft.com/office/officeart/2005/8/layout/cycle5"/>
    <dgm:cxn modelId="{1D7323CB-43F1-44E1-B002-8B56896F2FBF}" type="presParOf" srcId="{6063832A-762D-4E24-B15E-171CDFBBD2DE}" destId="{6C82F15F-5C5A-48A3-933F-6CC01ABAFC7B}" srcOrd="9" destOrd="0" presId="urn:microsoft.com/office/officeart/2005/8/layout/cycle5"/>
    <dgm:cxn modelId="{D72422FE-3804-42D9-B2E5-447537885185}" type="presParOf" srcId="{6063832A-762D-4E24-B15E-171CDFBBD2DE}" destId="{6850981B-82B6-487B-B10D-A10B037F47AE}" srcOrd="10" destOrd="0" presId="urn:microsoft.com/office/officeart/2005/8/layout/cycle5"/>
    <dgm:cxn modelId="{472EF7FF-07D6-4F7D-A766-10342E664E03}" type="presParOf" srcId="{6063832A-762D-4E24-B15E-171CDFBBD2DE}" destId="{DBA633C3-3484-4A8D-95B5-276BA159F60F}" srcOrd="11" destOrd="0" presId="urn:microsoft.com/office/officeart/2005/8/layout/cycle5"/>
    <dgm:cxn modelId="{10EF1B0D-C70A-45E0-A0E7-EC3CDDA19DDC}" type="presParOf" srcId="{6063832A-762D-4E24-B15E-171CDFBBD2DE}" destId="{83082A87-EB2E-470E-AA1E-96522199C679}" srcOrd="12" destOrd="0" presId="urn:microsoft.com/office/officeart/2005/8/layout/cycle5"/>
    <dgm:cxn modelId="{40D00EC3-603C-4F1D-8852-53CF971E7E52}" type="presParOf" srcId="{6063832A-762D-4E24-B15E-171CDFBBD2DE}" destId="{B11FC689-C3F5-4B8A-9A01-DC21849B7992}" srcOrd="13" destOrd="0" presId="urn:microsoft.com/office/officeart/2005/8/layout/cycle5"/>
    <dgm:cxn modelId="{B7D55293-AC20-4D23-BA1C-6DD91A8740D3}" type="presParOf" srcId="{6063832A-762D-4E24-B15E-171CDFBBD2DE}" destId="{003173B4-89FA-4112-881D-E85E792E1E1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E43D-53CB-4368-B0DE-D774118BD55B}">
      <dsp:nvSpPr>
        <dsp:cNvPr id="0" name=""/>
        <dsp:cNvSpPr/>
      </dsp:nvSpPr>
      <dsp:spPr>
        <a:xfrm>
          <a:off x="0" y="1142625"/>
          <a:ext cx="6781800" cy="1523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8BE67-371F-4376-BB68-8CCFFC6B2E36}">
      <dsp:nvSpPr>
        <dsp:cNvPr id="0" name=""/>
        <dsp:cNvSpPr/>
      </dsp:nvSpPr>
      <dsp:spPr>
        <a:xfrm>
          <a:off x="2980" y="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1">
          <a:noAutofit/>
        </a:bodyPr>
        <a:lstStyle/>
        <a:p>
          <a:pPr lvl="0" algn="l" defTabSz="844550" rtl="0">
            <a:lnSpc>
              <a:spcPct val="90000"/>
            </a:lnSpc>
            <a:spcBef>
              <a:spcPct val="0"/>
            </a:spcBef>
            <a:spcAft>
              <a:spcPct val="35000"/>
            </a:spcAft>
          </a:pPr>
          <a:r>
            <a:rPr lang="fr-FR" sz="1900" kern="1200" dirty="0" smtClean="0"/>
            <a:t>Principe</a:t>
          </a:r>
          <a:endParaRPr lang="fr-FR" sz="1900" kern="1200" dirty="0"/>
        </a:p>
        <a:p>
          <a:pPr marL="114300" lvl="1" indent="-114300" algn="l" defTabSz="666750" rtl="0">
            <a:lnSpc>
              <a:spcPct val="90000"/>
            </a:lnSpc>
            <a:spcBef>
              <a:spcPct val="0"/>
            </a:spcBef>
            <a:spcAft>
              <a:spcPct val="15000"/>
            </a:spcAft>
            <a:buChar char="••"/>
          </a:pPr>
          <a:r>
            <a:rPr lang="fr-FR" sz="1500" kern="1200" dirty="0" smtClean="0"/>
            <a:t>Présentation</a:t>
          </a:r>
          <a:endParaRPr lang="fr-FR" sz="1500" kern="1200" dirty="0"/>
        </a:p>
        <a:p>
          <a:pPr marL="114300" lvl="1" indent="-114300" algn="l" defTabSz="666750" rtl="0">
            <a:lnSpc>
              <a:spcPct val="90000"/>
            </a:lnSpc>
            <a:spcBef>
              <a:spcPct val="0"/>
            </a:spcBef>
            <a:spcAft>
              <a:spcPct val="15000"/>
            </a:spcAft>
            <a:buChar char="••"/>
          </a:pPr>
          <a:r>
            <a:rPr lang="fr-FR" sz="1500" kern="1200" smtClean="0"/>
            <a:t>Environnement de développement</a:t>
          </a:r>
          <a:endParaRPr lang="fr-FR" sz="1500" kern="1200"/>
        </a:p>
      </dsp:txBody>
      <dsp:txXfrm>
        <a:off x="2980" y="0"/>
        <a:ext cx="1966986" cy="1523500"/>
      </dsp:txXfrm>
    </dsp:sp>
    <dsp:sp modelId="{FB1F390F-94FB-42FF-858E-C43AB92EB381}">
      <dsp:nvSpPr>
        <dsp:cNvPr id="0" name=""/>
        <dsp:cNvSpPr/>
      </dsp:nvSpPr>
      <dsp:spPr>
        <a:xfrm>
          <a:off x="796036"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130D0-DDA1-4ED7-B5D1-A05D4409FA07}">
      <dsp:nvSpPr>
        <dsp:cNvPr id="0" name=""/>
        <dsp:cNvSpPr/>
      </dsp:nvSpPr>
      <dsp:spPr>
        <a:xfrm>
          <a:off x="2068316" y="228525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1">
          <a:noAutofit/>
        </a:bodyPr>
        <a:lstStyle/>
        <a:p>
          <a:pPr lvl="0" algn="l" defTabSz="844550" rtl="0">
            <a:lnSpc>
              <a:spcPct val="90000"/>
            </a:lnSpc>
            <a:spcBef>
              <a:spcPct val="0"/>
            </a:spcBef>
            <a:spcAft>
              <a:spcPct val="35000"/>
            </a:spcAft>
          </a:pPr>
          <a:r>
            <a:rPr lang="fr-FR" sz="1900" kern="1200" smtClean="0"/>
            <a:t>L’éditeur et l’interface</a:t>
          </a:r>
          <a:endParaRPr lang="fr-FR" sz="1900" kern="1200"/>
        </a:p>
        <a:p>
          <a:pPr marL="114300" lvl="1" indent="-114300" algn="l" defTabSz="666750" rtl="0">
            <a:lnSpc>
              <a:spcPct val="90000"/>
            </a:lnSpc>
            <a:spcBef>
              <a:spcPct val="0"/>
            </a:spcBef>
            <a:spcAft>
              <a:spcPct val="15000"/>
            </a:spcAft>
            <a:buChar char="••"/>
          </a:pPr>
          <a:r>
            <a:rPr lang="fr-FR" sz="1500" kern="1200" smtClean="0"/>
            <a:t>Les langages</a:t>
          </a:r>
          <a:endParaRPr lang="fr-FR" sz="1500" kern="1200"/>
        </a:p>
        <a:p>
          <a:pPr marL="114300" lvl="1" indent="-114300" algn="l" defTabSz="666750" rtl="0">
            <a:lnSpc>
              <a:spcPct val="90000"/>
            </a:lnSpc>
            <a:spcBef>
              <a:spcPct val="0"/>
            </a:spcBef>
            <a:spcAft>
              <a:spcPct val="15000"/>
            </a:spcAft>
            <a:buChar char="••"/>
          </a:pPr>
          <a:r>
            <a:rPr lang="fr-FR" sz="1500" kern="1200" smtClean="0"/>
            <a:t>L’interface</a:t>
          </a:r>
          <a:endParaRPr lang="fr-FR" sz="1500" kern="1200"/>
        </a:p>
      </dsp:txBody>
      <dsp:txXfrm>
        <a:off x="2068316" y="2285250"/>
        <a:ext cx="1966986" cy="1523500"/>
      </dsp:txXfrm>
    </dsp:sp>
    <dsp:sp modelId="{E4E9AE0A-C082-4515-A38C-4A36DB4520A5}">
      <dsp:nvSpPr>
        <dsp:cNvPr id="0" name=""/>
        <dsp:cNvSpPr/>
      </dsp:nvSpPr>
      <dsp:spPr>
        <a:xfrm>
          <a:off x="2861372"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99FFB-C9A4-4F64-B564-E151AD4DD2CA}">
      <dsp:nvSpPr>
        <dsp:cNvPr id="0" name=""/>
        <dsp:cNvSpPr/>
      </dsp:nvSpPr>
      <dsp:spPr>
        <a:xfrm>
          <a:off x="4133652" y="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fr-FR" sz="1900" kern="1200" smtClean="0"/>
            <a:t>Le temps réel</a:t>
          </a:r>
          <a:endParaRPr lang="fr-FR" sz="1900" kern="1200"/>
        </a:p>
      </dsp:txBody>
      <dsp:txXfrm>
        <a:off x="4133652" y="0"/>
        <a:ext cx="1966986" cy="1523500"/>
      </dsp:txXfrm>
    </dsp:sp>
    <dsp:sp modelId="{4E3C7697-0D92-4E2C-8C0A-1D4ACC956F2E}">
      <dsp:nvSpPr>
        <dsp:cNvPr id="0" name=""/>
        <dsp:cNvSpPr/>
      </dsp:nvSpPr>
      <dsp:spPr>
        <a:xfrm>
          <a:off x="4926708"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71A86-17FB-4084-BD68-56D19DB592DD}">
      <dsp:nvSpPr>
        <dsp:cNvPr id="0" name=""/>
        <dsp:cNvSpPr/>
      </dsp:nvSpPr>
      <dsp:spPr>
        <a:xfrm>
          <a:off x="0" y="1156698"/>
          <a:ext cx="5206554" cy="154226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49E82-38B6-4ED9-9B77-6D7F8C4D1618}">
      <dsp:nvSpPr>
        <dsp:cNvPr id="0" name=""/>
        <dsp:cNvSpPr/>
      </dsp:nvSpPr>
      <dsp:spPr>
        <a:xfrm>
          <a:off x="2345" y="0"/>
          <a:ext cx="1128001" cy="154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lvl="0" algn="l" defTabSz="755650" rtl="0">
            <a:lnSpc>
              <a:spcPct val="90000"/>
            </a:lnSpc>
            <a:spcBef>
              <a:spcPct val="0"/>
            </a:spcBef>
            <a:spcAft>
              <a:spcPct val="35000"/>
            </a:spcAft>
          </a:pPr>
          <a:r>
            <a:rPr lang="fr-FR" sz="1700" kern="1200" smtClean="0"/>
            <a:t>Le terrain</a:t>
          </a:r>
          <a:endParaRPr lang="fr-FR" sz="1700" kern="1200"/>
        </a:p>
        <a:p>
          <a:pPr marL="114300" lvl="1" indent="-114300" algn="l" defTabSz="577850" rtl="0">
            <a:lnSpc>
              <a:spcPct val="90000"/>
            </a:lnSpc>
            <a:spcBef>
              <a:spcPct val="0"/>
            </a:spcBef>
            <a:spcAft>
              <a:spcPct val="15000"/>
            </a:spcAft>
            <a:buChar char="••"/>
          </a:pPr>
          <a:r>
            <a:rPr lang="fr-FR" sz="1300" kern="1200" smtClean="0"/>
            <a:t>Génération</a:t>
          </a:r>
          <a:endParaRPr lang="fr-FR" sz="1300" kern="1200"/>
        </a:p>
      </dsp:txBody>
      <dsp:txXfrm>
        <a:off x="2345" y="0"/>
        <a:ext cx="1128001" cy="1542264"/>
      </dsp:txXfrm>
    </dsp:sp>
    <dsp:sp modelId="{4417133C-A8D7-45D1-9502-BB078C34E287}">
      <dsp:nvSpPr>
        <dsp:cNvPr id="0" name=""/>
        <dsp:cNvSpPr/>
      </dsp:nvSpPr>
      <dsp:spPr>
        <a:xfrm>
          <a:off x="373563" y="1735047"/>
          <a:ext cx="385566" cy="3855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444F4-135B-48C0-8DB9-B4D06ECBF229}">
      <dsp:nvSpPr>
        <dsp:cNvPr id="0" name=""/>
        <dsp:cNvSpPr/>
      </dsp:nvSpPr>
      <dsp:spPr>
        <a:xfrm>
          <a:off x="1186747" y="2313396"/>
          <a:ext cx="1128001" cy="154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r>
            <a:rPr lang="fr-FR" sz="1700" kern="1200" smtClean="0"/>
            <a:t>Inputs</a:t>
          </a:r>
          <a:endParaRPr lang="fr-FR" sz="1700" kern="1200"/>
        </a:p>
        <a:p>
          <a:pPr marL="114300" lvl="1" indent="-114300" algn="l" defTabSz="577850" rtl="0">
            <a:lnSpc>
              <a:spcPct val="90000"/>
            </a:lnSpc>
            <a:spcBef>
              <a:spcPct val="0"/>
            </a:spcBef>
            <a:spcAft>
              <a:spcPct val="15000"/>
            </a:spcAft>
            <a:buChar char="••"/>
          </a:pPr>
          <a:r>
            <a:rPr lang="fr-FR" sz="1300" kern="1200" smtClean="0"/>
            <a:t>Clavier</a:t>
          </a:r>
          <a:endParaRPr lang="fr-FR" sz="1300" kern="1200"/>
        </a:p>
        <a:p>
          <a:pPr marL="114300" lvl="1" indent="-114300" algn="l" defTabSz="577850" rtl="0">
            <a:lnSpc>
              <a:spcPct val="90000"/>
            </a:lnSpc>
            <a:spcBef>
              <a:spcPct val="0"/>
            </a:spcBef>
            <a:spcAft>
              <a:spcPct val="15000"/>
            </a:spcAft>
            <a:buChar char="••"/>
          </a:pPr>
          <a:r>
            <a:rPr lang="fr-FR" sz="1300" kern="1200" smtClean="0"/>
            <a:t>Souris</a:t>
          </a:r>
          <a:endParaRPr lang="fr-FR" sz="1300" kern="1200"/>
        </a:p>
        <a:p>
          <a:pPr marL="114300" lvl="1" indent="-114300" algn="l" defTabSz="577850" rtl="0">
            <a:lnSpc>
              <a:spcPct val="90000"/>
            </a:lnSpc>
            <a:spcBef>
              <a:spcPct val="0"/>
            </a:spcBef>
            <a:spcAft>
              <a:spcPct val="15000"/>
            </a:spcAft>
            <a:buChar char="••"/>
          </a:pPr>
          <a:r>
            <a:rPr lang="fr-FR" sz="1300" kern="1200" smtClean="0"/>
            <a:t>Joystick</a:t>
          </a:r>
          <a:endParaRPr lang="fr-FR" sz="1300" kern="1200"/>
        </a:p>
      </dsp:txBody>
      <dsp:txXfrm>
        <a:off x="1186747" y="2313396"/>
        <a:ext cx="1128001" cy="1542264"/>
      </dsp:txXfrm>
    </dsp:sp>
    <dsp:sp modelId="{C44AB84E-CDA6-458D-BA05-F65BEDF20A48}">
      <dsp:nvSpPr>
        <dsp:cNvPr id="0" name=""/>
        <dsp:cNvSpPr/>
      </dsp:nvSpPr>
      <dsp:spPr>
        <a:xfrm>
          <a:off x="1557965" y="1735047"/>
          <a:ext cx="385566" cy="3855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0173F-B508-4E8A-8259-30D9B2D66458}">
      <dsp:nvSpPr>
        <dsp:cNvPr id="0" name=""/>
        <dsp:cNvSpPr/>
      </dsp:nvSpPr>
      <dsp:spPr>
        <a:xfrm>
          <a:off x="2371149" y="0"/>
          <a:ext cx="1128001" cy="154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lvl="0" algn="l" defTabSz="755650" rtl="0">
            <a:lnSpc>
              <a:spcPct val="90000"/>
            </a:lnSpc>
            <a:spcBef>
              <a:spcPct val="0"/>
            </a:spcBef>
            <a:spcAft>
              <a:spcPct val="35000"/>
            </a:spcAft>
          </a:pPr>
          <a:r>
            <a:rPr lang="fr-FR" sz="1700" kern="1200" smtClean="0"/>
            <a:t>Collisions</a:t>
          </a:r>
          <a:endParaRPr lang="fr-FR" sz="1700" kern="1200"/>
        </a:p>
        <a:p>
          <a:pPr marL="114300" lvl="1" indent="-114300" algn="l" defTabSz="577850" rtl="0">
            <a:lnSpc>
              <a:spcPct val="90000"/>
            </a:lnSpc>
            <a:spcBef>
              <a:spcPct val="0"/>
            </a:spcBef>
            <a:spcAft>
              <a:spcPct val="15000"/>
            </a:spcAft>
            <a:buChar char="••"/>
          </a:pPr>
          <a:r>
            <a:rPr lang="fr-FR" sz="1300" kern="1200" dirty="0" err="1" smtClean="0"/>
            <a:t>Collider</a:t>
          </a:r>
          <a:endParaRPr lang="fr-FR" sz="1300" kern="1200" dirty="0"/>
        </a:p>
        <a:p>
          <a:pPr marL="114300" lvl="1" indent="-114300" algn="l" defTabSz="577850" rtl="0">
            <a:lnSpc>
              <a:spcPct val="90000"/>
            </a:lnSpc>
            <a:spcBef>
              <a:spcPct val="0"/>
            </a:spcBef>
            <a:spcAft>
              <a:spcPct val="15000"/>
            </a:spcAft>
            <a:buChar char="••"/>
          </a:pPr>
          <a:r>
            <a:rPr lang="fr-FR" sz="1300" kern="1200" smtClean="0"/>
            <a:t>Trigger</a:t>
          </a:r>
          <a:endParaRPr lang="fr-FR" sz="1300" kern="1200"/>
        </a:p>
        <a:p>
          <a:pPr marL="114300" lvl="1" indent="-114300" algn="l" defTabSz="577850" rtl="0">
            <a:lnSpc>
              <a:spcPct val="90000"/>
            </a:lnSpc>
            <a:spcBef>
              <a:spcPct val="0"/>
            </a:spcBef>
            <a:spcAft>
              <a:spcPct val="15000"/>
            </a:spcAft>
            <a:buChar char="••"/>
          </a:pPr>
          <a:r>
            <a:rPr lang="fr-FR" sz="1300" kern="1200" smtClean="0"/>
            <a:t>Rigidbody</a:t>
          </a:r>
          <a:endParaRPr lang="fr-FR" sz="1300" kern="1200"/>
        </a:p>
      </dsp:txBody>
      <dsp:txXfrm>
        <a:off x="2371149" y="0"/>
        <a:ext cx="1128001" cy="1542264"/>
      </dsp:txXfrm>
    </dsp:sp>
    <dsp:sp modelId="{04A0B7F9-44D8-47EB-B246-3BDA9B0871F3}">
      <dsp:nvSpPr>
        <dsp:cNvPr id="0" name=""/>
        <dsp:cNvSpPr/>
      </dsp:nvSpPr>
      <dsp:spPr>
        <a:xfrm>
          <a:off x="2742367" y="1735047"/>
          <a:ext cx="385566" cy="3855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4972F-AA5A-4E6C-974E-1C794CB4EE83}">
      <dsp:nvSpPr>
        <dsp:cNvPr id="0" name=""/>
        <dsp:cNvSpPr/>
      </dsp:nvSpPr>
      <dsp:spPr>
        <a:xfrm>
          <a:off x="3555551" y="2313396"/>
          <a:ext cx="1128001" cy="1542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endParaRPr lang="fr-FR" sz="1700" kern="1200" dirty="0" smtClean="0"/>
        </a:p>
        <a:p>
          <a:pPr lvl="0" algn="l" defTabSz="755650" rtl="0">
            <a:lnSpc>
              <a:spcPct val="90000"/>
            </a:lnSpc>
            <a:spcBef>
              <a:spcPct val="0"/>
            </a:spcBef>
            <a:spcAft>
              <a:spcPct val="35000"/>
            </a:spcAft>
          </a:pPr>
          <a:r>
            <a:rPr lang="fr-FR" sz="1700" kern="1200" dirty="0" smtClean="0"/>
            <a:t>Particules</a:t>
          </a:r>
          <a:endParaRPr lang="fr-FR" sz="1700" kern="1200" dirty="0"/>
        </a:p>
        <a:p>
          <a:pPr marL="114300" lvl="1" indent="-114300" algn="l" defTabSz="577850" rtl="0">
            <a:lnSpc>
              <a:spcPct val="90000"/>
            </a:lnSpc>
            <a:spcBef>
              <a:spcPct val="0"/>
            </a:spcBef>
            <a:spcAft>
              <a:spcPct val="15000"/>
            </a:spcAft>
            <a:buChar char="••"/>
          </a:pPr>
          <a:r>
            <a:rPr lang="fr-FR" sz="1300" kern="1200" smtClean="0"/>
            <a:t>Exemples </a:t>
          </a:r>
          <a:endParaRPr lang="fr-FR" sz="1300" kern="1200"/>
        </a:p>
      </dsp:txBody>
      <dsp:txXfrm>
        <a:off x="3555551" y="2313396"/>
        <a:ext cx="1128001" cy="1542264"/>
      </dsp:txXfrm>
    </dsp:sp>
    <dsp:sp modelId="{54474FCF-A8B0-4069-9F84-C527854CCCA1}">
      <dsp:nvSpPr>
        <dsp:cNvPr id="0" name=""/>
        <dsp:cNvSpPr/>
      </dsp:nvSpPr>
      <dsp:spPr>
        <a:xfrm>
          <a:off x="3926769" y="1735047"/>
          <a:ext cx="385566" cy="3855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E43D-53CB-4368-B0DE-D774118BD55B}">
      <dsp:nvSpPr>
        <dsp:cNvPr id="0" name=""/>
        <dsp:cNvSpPr/>
      </dsp:nvSpPr>
      <dsp:spPr>
        <a:xfrm>
          <a:off x="0" y="1142625"/>
          <a:ext cx="6781800" cy="1523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8BE67-371F-4376-BB68-8CCFFC6B2E36}">
      <dsp:nvSpPr>
        <dsp:cNvPr id="0" name=""/>
        <dsp:cNvSpPr/>
      </dsp:nvSpPr>
      <dsp:spPr>
        <a:xfrm>
          <a:off x="3054" y="0"/>
          <a:ext cx="1469279"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rtl="0">
            <a:lnSpc>
              <a:spcPct val="90000"/>
            </a:lnSpc>
            <a:spcBef>
              <a:spcPct val="0"/>
            </a:spcBef>
            <a:spcAft>
              <a:spcPct val="35000"/>
            </a:spcAft>
          </a:pPr>
          <a:r>
            <a:rPr lang="fr-FR" sz="2000" kern="1200" dirty="0" smtClean="0"/>
            <a:t>Editeur 3D</a:t>
          </a:r>
          <a:endParaRPr lang="fr-FR" sz="2000" kern="1200" dirty="0"/>
        </a:p>
        <a:p>
          <a:pPr marL="171450" lvl="1" indent="-171450" algn="l" defTabSz="711200" rtl="0">
            <a:lnSpc>
              <a:spcPct val="90000"/>
            </a:lnSpc>
            <a:spcBef>
              <a:spcPct val="0"/>
            </a:spcBef>
            <a:spcAft>
              <a:spcPct val="15000"/>
            </a:spcAft>
            <a:buChar char="••"/>
          </a:pPr>
          <a:r>
            <a:rPr lang="fr-FR" sz="1600" kern="1200" dirty="0" smtClean="0"/>
            <a:t>Maya</a:t>
          </a:r>
          <a:endParaRPr lang="fr-FR" sz="1600" kern="1200" dirty="0"/>
        </a:p>
        <a:p>
          <a:pPr marL="171450" lvl="1" indent="-171450" algn="l" defTabSz="711200" rtl="0">
            <a:lnSpc>
              <a:spcPct val="90000"/>
            </a:lnSpc>
            <a:spcBef>
              <a:spcPct val="0"/>
            </a:spcBef>
            <a:spcAft>
              <a:spcPct val="15000"/>
            </a:spcAft>
            <a:buChar char="••"/>
          </a:pPr>
          <a:r>
            <a:rPr lang="fr-FR" sz="1600" kern="1200" dirty="0" smtClean="0"/>
            <a:t>3DS Max</a:t>
          </a:r>
          <a:endParaRPr lang="fr-FR" sz="1600" kern="1200" dirty="0"/>
        </a:p>
      </dsp:txBody>
      <dsp:txXfrm>
        <a:off x="3054" y="0"/>
        <a:ext cx="1469279" cy="1523500"/>
      </dsp:txXfrm>
    </dsp:sp>
    <dsp:sp modelId="{FB1F390F-94FB-42FF-858E-C43AB92EB381}">
      <dsp:nvSpPr>
        <dsp:cNvPr id="0" name=""/>
        <dsp:cNvSpPr/>
      </dsp:nvSpPr>
      <dsp:spPr>
        <a:xfrm>
          <a:off x="547257"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130D0-DDA1-4ED7-B5D1-A05D4409FA07}">
      <dsp:nvSpPr>
        <dsp:cNvPr id="0" name=""/>
        <dsp:cNvSpPr/>
      </dsp:nvSpPr>
      <dsp:spPr>
        <a:xfrm>
          <a:off x="1545798" y="2285250"/>
          <a:ext cx="1469279"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fr-FR" sz="2000" kern="1200" dirty="0" smtClean="0"/>
            <a:t>Animations</a:t>
          </a:r>
          <a:endParaRPr lang="fr-FR" sz="2000" kern="1200" dirty="0"/>
        </a:p>
      </dsp:txBody>
      <dsp:txXfrm>
        <a:off x="1545798" y="2285250"/>
        <a:ext cx="1469279" cy="1523500"/>
      </dsp:txXfrm>
    </dsp:sp>
    <dsp:sp modelId="{E4E9AE0A-C082-4515-A38C-4A36DB4520A5}">
      <dsp:nvSpPr>
        <dsp:cNvPr id="0" name=""/>
        <dsp:cNvSpPr/>
      </dsp:nvSpPr>
      <dsp:spPr>
        <a:xfrm>
          <a:off x="2090000"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1F357-F0F9-4BBA-AFAF-044470FA08BA}">
      <dsp:nvSpPr>
        <dsp:cNvPr id="0" name=""/>
        <dsp:cNvSpPr/>
      </dsp:nvSpPr>
      <dsp:spPr>
        <a:xfrm>
          <a:off x="3088541" y="0"/>
          <a:ext cx="1469279"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rtl="0">
            <a:lnSpc>
              <a:spcPct val="90000"/>
            </a:lnSpc>
            <a:spcBef>
              <a:spcPct val="0"/>
            </a:spcBef>
            <a:spcAft>
              <a:spcPct val="35000"/>
            </a:spcAft>
          </a:pPr>
          <a:r>
            <a:rPr lang="fr-FR" sz="2000" kern="1200" dirty="0" smtClean="0"/>
            <a:t>Les matériaux</a:t>
          </a:r>
          <a:endParaRPr lang="fr-FR" sz="2000" kern="1200" dirty="0"/>
        </a:p>
        <a:p>
          <a:pPr marL="171450" lvl="1" indent="-171450" algn="l" defTabSz="711200" rtl="0">
            <a:lnSpc>
              <a:spcPct val="90000"/>
            </a:lnSpc>
            <a:spcBef>
              <a:spcPct val="0"/>
            </a:spcBef>
            <a:spcAft>
              <a:spcPct val="15000"/>
            </a:spcAft>
            <a:buChar char="••"/>
          </a:pPr>
          <a:r>
            <a:rPr lang="fr-FR" sz="1600" kern="1200" dirty="0" smtClean="0"/>
            <a:t>Lights</a:t>
          </a:r>
          <a:endParaRPr lang="fr-FR" sz="1600" kern="1200" dirty="0"/>
        </a:p>
        <a:p>
          <a:pPr marL="171450" lvl="1" indent="-171450" algn="l" defTabSz="711200" rtl="0">
            <a:lnSpc>
              <a:spcPct val="90000"/>
            </a:lnSpc>
            <a:spcBef>
              <a:spcPct val="0"/>
            </a:spcBef>
            <a:spcAft>
              <a:spcPct val="15000"/>
            </a:spcAft>
            <a:buChar char="••"/>
          </a:pPr>
          <a:r>
            <a:rPr lang="fr-FR" sz="1600" kern="1200" dirty="0" err="1" smtClean="0"/>
            <a:t>Shaders</a:t>
          </a:r>
          <a:endParaRPr lang="fr-FR" sz="1600" kern="1200" dirty="0"/>
        </a:p>
      </dsp:txBody>
      <dsp:txXfrm>
        <a:off x="3088541" y="0"/>
        <a:ext cx="1469279" cy="1523500"/>
      </dsp:txXfrm>
    </dsp:sp>
    <dsp:sp modelId="{63776FDD-23A7-4BAF-A4BE-43AFCA63038A}">
      <dsp:nvSpPr>
        <dsp:cNvPr id="0" name=""/>
        <dsp:cNvSpPr/>
      </dsp:nvSpPr>
      <dsp:spPr>
        <a:xfrm>
          <a:off x="3632744"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D5FDAA-4856-4980-BF73-C35AC21C75AB}">
      <dsp:nvSpPr>
        <dsp:cNvPr id="0" name=""/>
        <dsp:cNvSpPr/>
      </dsp:nvSpPr>
      <dsp:spPr>
        <a:xfrm>
          <a:off x="4631285" y="2285250"/>
          <a:ext cx="1469279"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fr-FR" sz="2000" kern="1200" dirty="0" smtClean="0"/>
            <a:t>La GUI</a:t>
          </a:r>
          <a:endParaRPr lang="fr-FR" sz="2000" kern="1200" dirty="0"/>
        </a:p>
        <a:p>
          <a:pPr marL="171450" lvl="1" indent="-171450" algn="l" defTabSz="711200" rtl="0">
            <a:lnSpc>
              <a:spcPct val="90000"/>
            </a:lnSpc>
            <a:spcBef>
              <a:spcPct val="0"/>
            </a:spcBef>
            <a:spcAft>
              <a:spcPct val="15000"/>
            </a:spcAft>
            <a:buChar char="••"/>
          </a:pPr>
          <a:r>
            <a:rPr lang="fr-FR" sz="1600" kern="1200" dirty="0" smtClean="0"/>
            <a:t>Textes</a:t>
          </a:r>
          <a:endParaRPr lang="fr-FR" sz="1600" kern="1200" dirty="0"/>
        </a:p>
        <a:p>
          <a:pPr marL="171450" lvl="1" indent="-171450" algn="l" defTabSz="711200" rtl="0">
            <a:lnSpc>
              <a:spcPct val="90000"/>
            </a:lnSpc>
            <a:spcBef>
              <a:spcPct val="0"/>
            </a:spcBef>
            <a:spcAft>
              <a:spcPct val="15000"/>
            </a:spcAft>
            <a:buChar char="••"/>
          </a:pPr>
          <a:r>
            <a:rPr lang="fr-FR" sz="1600" kern="1200" dirty="0" smtClean="0"/>
            <a:t>Boutons</a:t>
          </a:r>
          <a:endParaRPr lang="fr-FR" sz="1600" kern="1200" dirty="0"/>
        </a:p>
        <a:p>
          <a:pPr marL="171450" lvl="1" indent="-171450" algn="l" defTabSz="711200" rtl="0">
            <a:lnSpc>
              <a:spcPct val="90000"/>
            </a:lnSpc>
            <a:spcBef>
              <a:spcPct val="0"/>
            </a:spcBef>
            <a:spcAft>
              <a:spcPct val="15000"/>
            </a:spcAft>
            <a:buChar char="••"/>
          </a:pPr>
          <a:r>
            <a:rPr lang="fr-FR" sz="1600" kern="1200" dirty="0" smtClean="0"/>
            <a:t>Images</a:t>
          </a:r>
          <a:endParaRPr lang="fr-FR" sz="1600" kern="1200" dirty="0"/>
        </a:p>
      </dsp:txBody>
      <dsp:txXfrm>
        <a:off x="4631285" y="2285250"/>
        <a:ext cx="1469279" cy="1523500"/>
      </dsp:txXfrm>
    </dsp:sp>
    <dsp:sp modelId="{33E318B6-E8AB-4CD3-9EC6-4169E4D5D610}">
      <dsp:nvSpPr>
        <dsp:cNvPr id="0" name=""/>
        <dsp:cNvSpPr/>
      </dsp:nvSpPr>
      <dsp:spPr>
        <a:xfrm>
          <a:off x="5175487"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E43D-53CB-4368-B0DE-D774118BD55B}">
      <dsp:nvSpPr>
        <dsp:cNvPr id="0" name=""/>
        <dsp:cNvSpPr/>
      </dsp:nvSpPr>
      <dsp:spPr>
        <a:xfrm>
          <a:off x="0" y="1142625"/>
          <a:ext cx="6781800" cy="1523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8BE67-371F-4376-BB68-8CCFFC6B2E36}">
      <dsp:nvSpPr>
        <dsp:cNvPr id="0" name=""/>
        <dsp:cNvSpPr/>
      </dsp:nvSpPr>
      <dsp:spPr>
        <a:xfrm>
          <a:off x="2980" y="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rtl="0">
            <a:lnSpc>
              <a:spcPct val="90000"/>
            </a:lnSpc>
            <a:spcBef>
              <a:spcPct val="0"/>
            </a:spcBef>
            <a:spcAft>
              <a:spcPct val="35000"/>
            </a:spcAft>
          </a:pPr>
          <a:r>
            <a:rPr lang="fr-FR" sz="2000" kern="1200" dirty="0" smtClean="0"/>
            <a:t>Le </a:t>
          </a:r>
          <a:r>
            <a:rPr lang="fr-FR" sz="2000" kern="1200" dirty="0" err="1" smtClean="0"/>
            <a:t>player</a:t>
          </a:r>
          <a:r>
            <a:rPr lang="fr-FR" sz="2000" kern="1200" dirty="0" smtClean="0"/>
            <a:t> Web</a:t>
          </a:r>
          <a:endParaRPr lang="fr-FR" sz="2000" kern="1200" dirty="0"/>
        </a:p>
        <a:p>
          <a:pPr marL="171450" lvl="1" indent="-171450" algn="l" defTabSz="711200" rtl="0">
            <a:lnSpc>
              <a:spcPct val="90000"/>
            </a:lnSpc>
            <a:spcBef>
              <a:spcPct val="0"/>
            </a:spcBef>
            <a:spcAft>
              <a:spcPct val="15000"/>
            </a:spcAft>
            <a:buChar char="••"/>
          </a:pPr>
          <a:r>
            <a:rPr lang="fr-FR" sz="1600" kern="1200" dirty="0" smtClean="0"/>
            <a:t>Le cache</a:t>
          </a:r>
          <a:endParaRPr lang="fr-FR" sz="1600" kern="1200" dirty="0"/>
        </a:p>
      </dsp:txBody>
      <dsp:txXfrm>
        <a:off x="2980" y="0"/>
        <a:ext cx="1966986" cy="1523500"/>
      </dsp:txXfrm>
    </dsp:sp>
    <dsp:sp modelId="{FB1F390F-94FB-42FF-858E-C43AB92EB381}">
      <dsp:nvSpPr>
        <dsp:cNvPr id="0" name=""/>
        <dsp:cNvSpPr/>
      </dsp:nvSpPr>
      <dsp:spPr>
        <a:xfrm>
          <a:off x="796036"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9B87B-EBF2-48D8-9FA6-DF4764D2124D}">
      <dsp:nvSpPr>
        <dsp:cNvPr id="0" name=""/>
        <dsp:cNvSpPr/>
      </dsp:nvSpPr>
      <dsp:spPr>
        <a:xfrm>
          <a:off x="2068316" y="228525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lvl="0" algn="l" defTabSz="889000" rtl="0">
            <a:lnSpc>
              <a:spcPct val="90000"/>
            </a:lnSpc>
            <a:spcBef>
              <a:spcPct val="0"/>
            </a:spcBef>
            <a:spcAft>
              <a:spcPct val="35000"/>
            </a:spcAft>
          </a:pPr>
          <a:r>
            <a:rPr lang="fr-FR" sz="2000" kern="1200" dirty="0" smtClean="0"/>
            <a:t>Réseau</a:t>
          </a:r>
          <a:endParaRPr lang="fr-FR" sz="2000" kern="1200" dirty="0"/>
        </a:p>
        <a:p>
          <a:pPr marL="171450" lvl="1" indent="-171450" algn="l" defTabSz="711200" rtl="0">
            <a:lnSpc>
              <a:spcPct val="90000"/>
            </a:lnSpc>
            <a:spcBef>
              <a:spcPct val="0"/>
            </a:spcBef>
            <a:spcAft>
              <a:spcPct val="15000"/>
            </a:spcAft>
            <a:buChar char="••"/>
          </a:pPr>
          <a:r>
            <a:rPr lang="fr-FR" sz="1600" kern="1200" dirty="0" smtClean="0"/>
            <a:t>Exemple</a:t>
          </a:r>
          <a:endParaRPr lang="fr-FR" sz="1600" kern="1200" dirty="0"/>
        </a:p>
        <a:p>
          <a:pPr marL="171450" lvl="1" indent="-171450" algn="l" defTabSz="711200" rtl="0">
            <a:lnSpc>
              <a:spcPct val="90000"/>
            </a:lnSpc>
            <a:spcBef>
              <a:spcPct val="0"/>
            </a:spcBef>
            <a:spcAft>
              <a:spcPct val="15000"/>
            </a:spcAft>
            <a:buChar char="••"/>
          </a:pPr>
          <a:r>
            <a:rPr lang="fr-FR" sz="1600" kern="1200" dirty="0" smtClean="0"/>
            <a:t>Classe www</a:t>
          </a:r>
          <a:endParaRPr lang="fr-FR" sz="1600" kern="1200" dirty="0"/>
        </a:p>
      </dsp:txBody>
      <dsp:txXfrm>
        <a:off x="2068316" y="2285250"/>
        <a:ext cx="1966986" cy="1523500"/>
      </dsp:txXfrm>
    </dsp:sp>
    <dsp:sp modelId="{364885A1-AF36-40D4-A011-04B6CD82E8EC}">
      <dsp:nvSpPr>
        <dsp:cNvPr id="0" name=""/>
        <dsp:cNvSpPr/>
      </dsp:nvSpPr>
      <dsp:spPr>
        <a:xfrm>
          <a:off x="2861372"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B07D4-CE49-40B2-AC00-CD10657B7971}">
      <dsp:nvSpPr>
        <dsp:cNvPr id="0" name=""/>
        <dsp:cNvSpPr/>
      </dsp:nvSpPr>
      <dsp:spPr>
        <a:xfrm>
          <a:off x="4133652" y="0"/>
          <a:ext cx="1966986"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rtl="0">
            <a:lnSpc>
              <a:spcPct val="90000"/>
            </a:lnSpc>
            <a:spcBef>
              <a:spcPct val="0"/>
            </a:spcBef>
            <a:spcAft>
              <a:spcPct val="35000"/>
            </a:spcAft>
          </a:pPr>
          <a:r>
            <a:rPr lang="fr-FR" sz="2000" kern="1200" dirty="0" err="1" smtClean="0"/>
            <a:t>SmartFoxServer</a:t>
          </a:r>
          <a:endParaRPr lang="fr-FR" sz="2000" kern="1200" dirty="0"/>
        </a:p>
        <a:p>
          <a:pPr marL="171450" lvl="1" indent="-171450" algn="l" defTabSz="711200" rtl="0">
            <a:lnSpc>
              <a:spcPct val="90000"/>
            </a:lnSpc>
            <a:spcBef>
              <a:spcPct val="0"/>
            </a:spcBef>
            <a:spcAft>
              <a:spcPct val="15000"/>
            </a:spcAft>
            <a:buChar char="••"/>
          </a:pPr>
          <a:r>
            <a:rPr lang="fr-FR" sz="1600" kern="1200" dirty="0" smtClean="0"/>
            <a:t>Initialisation</a:t>
          </a:r>
          <a:endParaRPr lang="fr-FR" sz="1600" kern="1200" dirty="0"/>
        </a:p>
        <a:p>
          <a:pPr marL="171450" lvl="1" indent="-171450" algn="l" defTabSz="711200" rtl="0">
            <a:lnSpc>
              <a:spcPct val="90000"/>
            </a:lnSpc>
            <a:spcBef>
              <a:spcPct val="0"/>
            </a:spcBef>
            <a:spcAft>
              <a:spcPct val="15000"/>
            </a:spcAft>
            <a:buChar char="••"/>
          </a:pPr>
          <a:r>
            <a:rPr lang="fr-FR" sz="1600" kern="1200" dirty="0" smtClean="0"/>
            <a:t>Chat system</a:t>
          </a:r>
          <a:endParaRPr lang="fr-FR" sz="1600" kern="1200" dirty="0"/>
        </a:p>
      </dsp:txBody>
      <dsp:txXfrm>
        <a:off x="4133652" y="0"/>
        <a:ext cx="1966986" cy="1523500"/>
      </dsp:txXfrm>
    </dsp:sp>
    <dsp:sp modelId="{97901F0A-5EBD-4CB8-A037-F274EB05F66F}">
      <dsp:nvSpPr>
        <dsp:cNvPr id="0" name=""/>
        <dsp:cNvSpPr/>
      </dsp:nvSpPr>
      <dsp:spPr>
        <a:xfrm>
          <a:off x="4926708"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9E43D-53CB-4368-B0DE-D774118BD55B}">
      <dsp:nvSpPr>
        <dsp:cNvPr id="0" name=""/>
        <dsp:cNvSpPr/>
      </dsp:nvSpPr>
      <dsp:spPr>
        <a:xfrm>
          <a:off x="0" y="1142625"/>
          <a:ext cx="6781800" cy="1523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8BE67-371F-4376-BB68-8CCFFC6B2E36}">
      <dsp:nvSpPr>
        <dsp:cNvPr id="0" name=""/>
        <dsp:cNvSpPr/>
      </dsp:nvSpPr>
      <dsp:spPr>
        <a:xfrm>
          <a:off x="0" y="0"/>
          <a:ext cx="6103619" cy="15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384048" rIns="384048" bIns="384048" numCol="1" spcCol="1270" anchor="b" anchorCtr="0">
          <a:noAutofit/>
        </a:bodyPr>
        <a:lstStyle/>
        <a:p>
          <a:pPr lvl="0" algn="ctr" defTabSz="2400300" rtl="0">
            <a:lnSpc>
              <a:spcPct val="90000"/>
            </a:lnSpc>
            <a:spcBef>
              <a:spcPct val="0"/>
            </a:spcBef>
            <a:spcAft>
              <a:spcPct val="35000"/>
            </a:spcAft>
          </a:pPr>
          <a:r>
            <a:rPr lang="fr-FR" sz="5400" kern="1200" dirty="0" smtClean="0"/>
            <a:t>Projet personnel</a:t>
          </a:r>
          <a:endParaRPr lang="fr-FR" sz="5400" kern="1200" dirty="0"/>
        </a:p>
      </dsp:txBody>
      <dsp:txXfrm>
        <a:off x="0" y="0"/>
        <a:ext cx="6103619" cy="1523500"/>
      </dsp:txXfrm>
    </dsp:sp>
    <dsp:sp modelId="{FB1F390F-94FB-42FF-858E-C43AB92EB381}">
      <dsp:nvSpPr>
        <dsp:cNvPr id="0" name=""/>
        <dsp:cNvSpPr/>
      </dsp:nvSpPr>
      <dsp:spPr>
        <a:xfrm>
          <a:off x="2861372" y="1713937"/>
          <a:ext cx="380875" cy="380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fr-FR" sz="3200" kern="1200" dirty="0" smtClean="0">
              <a:effectLst>
                <a:outerShdw blurRad="38100" dist="38100" dir="2700000" algn="tl">
                  <a:srgbClr val="000000">
                    <a:alpha val="43137"/>
                  </a:srgbClr>
                </a:outerShdw>
              </a:effectLst>
            </a:rPr>
            <a:t>WYSIWYG</a:t>
          </a:r>
          <a:endParaRPr lang="fr-FR"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fr-FR" sz="4400" kern="1200"/>
            <a:t>1</a:t>
          </a:r>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fr-FR" sz="3200" kern="1200" dirty="0" smtClean="0">
              <a:effectLst>
                <a:outerShdw blurRad="38100" dist="38100" dir="2700000" algn="tl">
                  <a:srgbClr val="000000">
                    <a:alpha val="43137"/>
                  </a:srgbClr>
                </a:outerShdw>
              </a:effectLst>
            </a:rPr>
            <a:t>Licence gratuite (limitée)</a:t>
          </a:r>
          <a:endParaRPr lang="fr-FR"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fr-FR" sz="4400" kern="1200"/>
            <a:t>2</a:t>
          </a:r>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fr-FR" sz="3200" kern="1200" dirty="0" smtClean="0">
              <a:effectLst>
                <a:outerShdw blurRad="38100" dist="38100" dir="2700000" algn="tl">
                  <a:srgbClr val="000000">
                    <a:alpha val="43137"/>
                  </a:srgbClr>
                </a:outerShdw>
              </a:effectLst>
            </a:rPr>
            <a:t>Cross-</a:t>
          </a:r>
          <a:r>
            <a:rPr lang="fr-FR" sz="3200" kern="1200" dirty="0" err="1" smtClean="0">
              <a:effectLst>
                <a:outerShdw blurRad="38100" dist="38100" dir="2700000" algn="tl">
                  <a:srgbClr val="000000">
                    <a:alpha val="43137"/>
                  </a:srgbClr>
                </a:outerShdw>
              </a:effectLst>
            </a:rPr>
            <a:t>plateform</a:t>
          </a:r>
          <a:endParaRPr lang="fr-FR"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fr-FR" sz="4400" kern="1200"/>
            <a:t>3</a:t>
          </a:r>
        </a:p>
      </dsp:txBody>
      <dsp:txXfrm>
        <a:off x="53098" y="2805317"/>
        <a:ext cx="979514" cy="12037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413A0-8948-4267-84B7-90D8782B7286}">
      <dsp:nvSpPr>
        <dsp:cNvPr id="0" name=""/>
        <dsp:cNvSpPr/>
      </dsp:nvSpPr>
      <dsp:spPr>
        <a:xfrm>
          <a:off x="0" y="1"/>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smtClean="0"/>
            <a:t>iOS</a:t>
          </a:r>
          <a:endParaRPr lang="fr-FR" sz="1800" kern="1200" dirty="0"/>
        </a:p>
      </dsp:txBody>
      <dsp:txXfrm>
        <a:off x="21132" y="21133"/>
        <a:ext cx="3270104" cy="390636"/>
      </dsp:txXfrm>
    </dsp:sp>
    <dsp:sp modelId="{B6DFF19F-6F9D-4311-962E-F9AA20F63178}">
      <dsp:nvSpPr>
        <dsp:cNvPr id="0" name=""/>
        <dsp:cNvSpPr/>
      </dsp:nvSpPr>
      <dsp:spPr>
        <a:xfrm>
          <a:off x="0" y="4645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smtClean="0"/>
            <a:t>Android</a:t>
          </a:r>
          <a:r>
            <a:rPr lang="fr-FR" sz="1800" kern="1200" dirty="0" smtClean="0"/>
            <a:t>	</a:t>
          </a:r>
          <a:endParaRPr lang="fr-FR" sz="1800" kern="1200" dirty="0"/>
        </a:p>
      </dsp:txBody>
      <dsp:txXfrm>
        <a:off x="21132" y="485647"/>
        <a:ext cx="3270104" cy="390636"/>
      </dsp:txXfrm>
    </dsp:sp>
    <dsp:sp modelId="{4F809E10-C541-4FCC-8130-EA689B804059}">
      <dsp:nvSpPr>
        <dsp:cNvPr id="0" name=""/>
        <dsp:cNvSpPr/>
      </dsp:nvSpPr>
      <dsp:spPr>
        <a:xfrm>
          <a:off x="0" y="9262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Windows Phone 8</a:t>
          </a:r>
          <a:endParaRPr lang="fr-FR" sz="1800" kern="1200" dirty="0"/>
        </a:p>
      </dsp:txBody>
      <dsp:txXfrm>
        <a:off x="21132" y="947347"/>
        <a:ext cx="3270104" cy="390636"/>
      </dsp:txXfrm>
    </dsp:sp>
    <dsp:sp modelId="{03B955CD-EB6E-4F9F-9D95-3F1AC5A62360}">
      <dsp:nvSpPr>
        <dsp:cNvPr id="0" name=""/>
        <dsp:cNvSpPr/>
      </dsp:nvSpPr>
      <dsp:spPr>
        <a:xfrm>
          <a:off x="0" y="13879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smtClean="0"/>
            <a:t>Blackberry</a:t>
          </a:r>
          <a:r>
            <a:rPr lang="fr-FR" sz="1800" kern="1200" dirty="0" smtClean="0"/>
            <a:t> 10</a:t>
          </a:r>
          <a:endParaRPr lang="fr-FR" sz="1800" kern="1200" dirty="0"/>
        </a:p>
      </dsp:txBody>
      <dsp:txXfrm>
        <a:off x="21132" y="1409047"/>
        <a:ext cx="3270104" cy="390636"/>
      </dsp:txXfrm>
    </dsp:sp>
    <dsp:sp modelId="{D292CA90-DC81-497A-9341-27A24A1BE0AB}">
      <dsp:nvSpPr>
        <dsp:cNvPr id="0" name=""/>
        <dsp:cNvSpPr/>
      </dsp:nvSpPr>
      <dsp:spPr>
        <a:xfrm>
          <a:off x="0" y="18496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Windows</a:t>
          </a:r>
        </a:p>
      </dsp:txBody>
      <dsp:txXfrm>
        <a:off x="21132" y="1870747"/>
        <a:ext cx="3270104" cy="390636"/>
      </dsp:txXfrm>
    </dsp:sp>
    <dsp:sp modelId="{799C4410-01E6-4347-A04F-B7C5C6C6C37C}">
      <dsp:nvSpPr>
        <dsp:cNvPr id="0" name=""/>
        <dsp:cNvSpPr/>
      </dsp:nvSpPr>
      <dsp:spPr>
        <a:xfrm>
          <a:off x="0" y="23113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Windows Store App</a:t>
          </a:r>
        </a:p>
      </dsp:txBody>
      <dsp:txXfrm>
        <a:off x="21132" y="2332447"/>
        <a:ext cx="3270104" cy="390636"/>
      </dsp:txXfrm>
    </dsp:sp>
    <dsp:sp modelId="{AA4CE525-9AA8-4086-B3B3-71671B6DC69E}">
      <dsp:nvSpPr>
        <dsp:cNvPr id="0" name=""/>
        <dsp:cNvSpPr/>
      </dsp:nvSpPr>
      <dsp:spPr>
        <a:xfrm>
          <a:off x="0" y="27730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Mac</a:t>
          </a:r>
        </a:p>
      </dsp:txBody>
      <dsp:txXfrm>
        <a:off x="21132" y="2794147"/>
        <a:ext cx="3270104" cy="390636"/>
      </dsp:txXfrm>
    </dsp:sp>
    <dsp:sp modelId="{CB20F49D-F7A4-49A5-ABB2-1F425213615D}">
      <dsp:nvSpPr>
        <dsp:cNvPr id="0" name=""/>
        <dsp:cNvSpPr/>
      </dsp:nvSpPr>
      <dsp:spPr>
        <a:xfrm>
          <a:off x="0" y="3234715"/>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Linux</a:t>
          </a:r>
        </a:p>
      </dsp:txBody>
      <dsp:txXfrm>
        <a:off x="21132" y="3255847"/>
        <a:ext cx="3270104" cy="390636"/>
      </dsp:txXfrm>
    </dsp:sp>
    <dsp:sp modelId="{74F0626A-C35F-47FE-8B46-5B810DDD3A15}">
      <dsp:nvSpPr>
        <dsp:cNvPr id="0" name=""/>
        <dsp:cNvSpPr/>
      </dsp:nvSpPr>
      <dsp:spPr>
        <a:xfrm>
          <a:off x="0" y="3696416"/>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Web Player</a:t>
          </a:r>
        </a:p>
      </dsp:txBody>
      <dsp:txXfrm>
        <a:off x="21132" y="3717548"/>
        <a:ext cx="3270104" cy="390636"/>
      </dsp:txXfrm>
    </dsp:sp>
    <dsp:sp modelId="{0C63D72C-5E15-4B66-BC37-5AE4A84A1DD1}">
      <dsp:nvSpPr>
        <dsp:cNvPr id="0" name=""/>
        <dsp:cNvSpPr/>
      </dsp:nvSpPr>
      <dsp:spPr>
        <a:xfrm>
          <a:off x="0" y="4158116"/>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PS3</a:t>
          </a:r>
        </a:p>
      </dsp:txBody>
      <dsp:txXfrm>
        <a:off x="21132" y="4179248"/>
        <a:ext cx="3270104" cy="390636"/>
      </dsp:txXfrm>
    </dsp:sp>
    <dsp:sp modelId="{FD939831-1AB5-4A3B-BA91-38FEE505ADE6}">
      <dsp:nvSpPr>
        <dsp:cNvPr id="0" name=""/>
        <dsp:cNvSpPr/>
      </dsp:nvSpPr>
      <dsp:spPr>
        <a:xfrm>
          <a:off x="0" y="4619816"/>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Xbox 360</a:t>
          </a:r>
        </a:p>
      </dsp:txBody>
      <dsp:txXfrm>
        <a:off x="21132" y="4640948"/>
        <a:ext cx="3270104" cy="390636"/>
      </dsp:txXfrm>
    </dsp:sp>
    <dsp:sp modelId="{3BED09F2-6E88-4C69-BCF8-D4DF8A0F3A46}">
      <dsp:nvSpPr>
        <dsp:cNvPr id="0" name=""/>
        <dsp:cNvSpPr/>
      </dsp:nvSpPr>
      <dsp:spPr>
        <a:xfrm>
          <a:off x="0" y="5081516"/>
          <a:ext cx="3312368" cy="4329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Wii U</a:t>
          </a:r>
        </a:p>
      </dsp:txBody>
      <dsp:txXfrm>
        <a:off x="21132" y="5102648"/>
        <a:ext cx="3270104" cy="390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22/11/2013</a:t>
            </a:fld>
            <a:endParaRPr lang="fr-F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p14="http://schemas.microsoft.com/office/powerpoint/2010/main" val="381259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48AEF76B-3757-4A0B-AF93-28494465C1DD}" type="datetimeFigureOut">
              <a:rPr lang="fr-FR"/>
              <a:pPr/>
              <a:t>22/11/2013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75693FD4-8F83-4EF7-AC3F-0DC0388986B0}" type="slidenum">
              <a:rPr/>
              <a:pPr/>
              <a:t>‹N°›</a:t>
            </a:fld>
            <a:endParaRPr lang="fr-FR"/>
          </a:p>
        </p:txBody>
      </p:sp>
    </p:spTree>
    <p:extLst>
      <p:ext uri="{BB962C8B-B14F-4D97-AF65-F5344CB8AC3E}">
        <p14:creationId xmlns:p14="http://schemas.microsoft.com/office/powerpoint/2010/main" val="1694978267"/>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lvl="0"/>
            <a:r>
              <a:rPr lang="fr-FR" sz="1200" b="1" dirty="0" smtClean="0"/>
              <a:t>Sections</a:t>
            </a:r>
            <a:endParaRPr lang="fr-FR" sz="1200" b="0" dirty="0" smtClean="0"/>
          </a:p>
          <a:p>
            <a:pPr lvl="0"/>
            <a:r>
              <a:rPr lang="fr-FR" sz="1200" b="0" dirty="0" smtClean="0"/>
              <a:t>Cliquez avec le bouton droit sur une diapositive pour ajouter des sections.</a:t>
            </a:r>
            <a:r>
              <a:rPr lang="fr-FR" sz="1200" b="0" baseline="0" dirty="0" smtClean="0"/>
              <a:t> Les sections permettent d’organiser les diapositives et facilitent la collaboration entre plusieurs auteurs.</a:t>
            </a:r>
            <a:endParaRPr lang="fr-FR" sz="1200" b="0" dirty="0" smtClean="0"/>
          </a:p>
          <a:p>
            <a:pPr lvl="0"/>
            <a:endParaRPr lang="fr-FR" sz="1200" b="1" dirty="0" smtClean="0"/>
          </a:p>
          <a:p>
            <a:pPr lvl="0"/>
            <a:r>
              <a:rPr lang="fr-FR" sz="1200" b="1" dirty="0" smtClean="0"/>
              <a:t>Notes</a:t>
            </a:r>
          </a:p>
          <a:p>
            <a:pPr lvl="0"/>
            <a:r>
              <a:rPr lang="fr-FR" sz="1200" dirty="0" smtClean="0"/>
              <a:t>Utilisez la section Notes pour les notes de présentation ou pour fournir des informations  supplémentaires à l’audience.</a:t>
            </a:r>
            <a:r>
              <a:rPr lang="fr-FR" sz="1200" baseline="0" dirty="0" smtClean="0"/>
              <a:t> Affichez ces notes en mode Présentation pendant votre présentation. </a:t>
            </a:r>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a:t>
            </a:r>
            <a:r>
              <a:rPr lang="fr-FR" sz="1200" dirty="0" err="1" smtClean="0"/>
              <a:t>nuances de gris</a:t>
            </a:r>
            <a:r>
              <a:rPr lang="fr-FR" sz="1200" dirty="0" smtClean="0"/>
              <a:t>. Effectuez un test d’impression pour vérifier que vos couleurs s’impriment correctement en noir et blanc intégral et </a:t>
            </a:r>
            <a:r>
              <a:rPr lang="fr-FR" sz="1200" dirty="0" err="1" smtClean="0"/>
              <a:t>nuances de gris</a:t>
            </a:r>
            <a:r>
              <a:rPr lang="fr-FR" sz="1200" dirty="0" smtClean="0"/>
              <a:t>.</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smtClean="0"/>
              <a:t>Voici un autre exemple</a:t>
            </a:r>
            <a:r>
              <a:rPr lang="fr-FR" sz="1200" baseline="0" dirty="0" smtClean="0"/>
              <a:t> de diapositive de vue d’ensemble.</a:t>
            </a:r>
            <a:endParaRPr lang="fr-FR" sz="1200" dirty="0" smtClean="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smtClean="0"/>
              <a:t>Voici un autre exemple</a:t>
            </a:r>
            <a:r>
              <a:rPr lang="fr-FR" sz="1200" baseline="0" dirty="0" smtClean="0"/>
              <a:t> de diapositive de vue d’ensemble.</a:t>
            </a:r>
            <a:endParaRPr lang="fr-FR" sz="1200" dirty="0" smtClean="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b="0" dirty="0" smtClean="0"/>
              <a:t>Quelles compétences</a:t>
            </a:r>
            <a:r>
              <a:rPr lang="fr-FR" b="0" baseline="0" dirty="0" smtClean="0"/>
              <a:t> l’audience pourra-t-elle maîtriser au terme de cette formation ?</a:t>
            </a:r>
            <a:r>
              <a:rPr lang="fr-FR" dirty="0" smtClean="0"/>
              <a:t> Décrivez brièvement les avantages dont l’audience</a:t>
            </a:r>
            <a:r>
              <a:rPr lang="fr-FR" baseline="0" dirty="0" smtClean="0"/>
              <a:t> </a:t>
            </a:r>
            <a:r>
              <a:rPr lang="fr-FR" dirty="0" smtClean="0"/>
              <a:t>pourra bénéficier suite à cette</a:t>
            </a:r>
            <a:r>
              <a:rPr lang="fr-FR" baseline="0" dirty="0" smtClean="0"/>
              <a:t> présentation.</a:t>
            </a:r>
            <a:endParaRPr lang="fr-FR" dirty="0" smtClean="0"/>
          </a:p>
        </p:txBody>
      </p:sp>
      <p:sp>
        <p:nvSpPr>
          <p:cNvPr id="4" name="Slide Number Placeholder 3"/>
          <p:cNvSpPr>
            <a:spLocks noGrp="1"/>
          </p:cNvSpPr>
          <p:nvPr>
            <p:ph type="sldNum" sz="quarter" idx="10"/>
          </p:nvPr>
        </p:nvSpPr>
        <p:spPr/>
        <p:txBody>
          <a:bodyPr/>
          <a:lstStyle/>
          <a:p>
            <a:fld id="{EC6EAC7D-5A89-47C2-8ABA-56C9C2DEF7A4}"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22</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26</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27</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28</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29</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30</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fr-FR" smtClean="0"/>
              <a:t>Microsoft </a:t>
            </a:r>
            <a:r>
              <a:rPr lang="fr-FR" b="1" smtClean="0"/>
              <a:t>Excellence en ingénierie</a:t>
            </a:r>
            <a:endParaRPr lang="fr-FR" smtClean="0"/>
          </a:p>
        </p:txBody>
      </p:sp>
      <p:sp>
        <p:nvSpPr>
          <p:cNvPr id="46083" name="Rectangle 25"/>
          <p:cNvSpPr>
            <a:spLocks noGrp="1" noChangeArrowheads="1"/>
          </p:cNvSpPr>
          <p:nvPr>
            <p:ph type="ftr" sz="quarter" idx="4"/>
          </p:nvPr>
        </p:nvSpPr>
        <p:spPr>
          <a:noFill/>
        </p:spPr>
        <p:txBody>
          <a:bodyPr/>
          <a:lstStyle/>
          <a:p>
            <a:r>
              <a:rPr lang="fr-FR" smtClean="0"/>
              <a:t>Microsoft Confidentiel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fr-FR" smtClean="0"/>
              <a:pPr/>
              <a:t>31</a:t>
            </a:fld>
            <a:endParaRPr lang="fr-FR"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sz="1200" dirty="0" smtClean="0"/>
              <a:t>Voici un autre exemple</a:t>
            </a:r>
            <a:r>
              <a:rPr lang="fr-FR" sz="1200" baseline="0" dirty="0" smtClean="0"/>
              <a:t> de diapositives de vue d’ensemble utilisant des transitions.</a:t>
            </a:r>
            <a:endParaRPr lang="fr-FR" sz="1200" dirty="0" smtClean="0"/>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32</a:t>
            </a:fld>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33</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fr-FR" smtClean="0"/>
              <a:t>Microsoft </a:t>
            </a:r>
            <a:r>
              <a:rPr lang="fr-FR" b="1" smtClean="0"/>
              <a:t>Excellence en ingénierie</a:t>
            </a:r>
            <a:endParaRPr lang="fr-FR" smtClean="0"/>
          </a:p>
        </p:txBody>
      </p:sp>
      <p:sp>
        <p:nvSpPr>
          <p:cNvPr id="47107" name="Rectangle 25"/>
          <p:cNvSpPr>
            <a:spLocks noGrp="1" noChangeArrowheads="1"/>
          </p:cNvSpPr>
          <p:nvPr>
            <p:ph type="ftr" sz="quarter" idx="4"/>
          </p:nvPr>
        </p:nvSpPr>
        <p:spPr>
          <a:noFill/>
        </p:spPr>
        <p:txBody>
          <a:bodyPr/>
          <a:lstStyle/>
          <a:p>
            <a:r>
              <a:rPr lang="fr-FR" smtClean="0"/>
              <a:t>Microsoft Confidentiel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fr-FR" smtClean="0"/>
              <a:pPr/>
              <a:t>34</a:t>
            </a:fld>
            <a:endParaRPr lang="fr-FR"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lang="fr-FR"/>
            </a:pPr>
            <a:r>
              <a:rPr lang="fr-FR" dirty="0" smtClean="0"/>
              <a:t>S’il existe du</a:t>
            </a:r>
            <a:r>
              <a:rPr lang="fr-FR" baseline="0" dirty="0" smtClean="0"/>
              <a:t> contenu vidéo pertinent, comme une vidéo d’étude de cas, une démonstration d’un produit ou d’autres supports de formation, ajoutez-le dans la présentation. </a:t>
            </a:r>
            <a:endParaRPr lang="fr-FR" dirty="0" smtClean="0"/>
          </a:p>
          <a:p>
            <a:pPr>
              <a:lnSpc>
                <a:spcPct val="80000"/>
              </a:lnSpc>
              <a:buFontTx/>
              <a:buNone/>
            </a:pPr>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Ajoutez une étude de cas ou</a:t>
            </a:r>
            <a:r>
              <a:rPr lang="fr-FR" baseline="0" dirty="0" smtClean="0"/>
              <a:t> une simulation de classe pour encourager la discussion et appliquez des leçons. </a:t>
            </a:r>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35</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Discutez</a:t>
            </a:r>
            <a:r>
              <a:rPr lang="fr-FR" baseline="0" dirty="0" smtClean="0"/>
              <a:t> des résultats de l’étude de cas ou de la simulation de classe.</a:t>
            </a:r>
          </a:p>
          <a:p>
            <a:r>
              <a:rPr lang="fr-FR" baseline="0" dirty="0" smtClean="0"/>
              <a:t>Abordez les meilleures pratiques. </a:t>
            </a:r>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36</a:t>
            </a:fld>
            <a:endParaRPr lang="fr-F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Discutez</a:t>
            </a:r>
            <a:r>
              <a:rPr lang="fr-FR" baseline="0" dirty="0" smtClean="0"/>
              <a:t> des résultats de l’étude de cas ou de la simulation de classe.</a:t>
            </a:r>
          </a:p>
          <a:p>
            <a:r>
              <a:rPr lang="fr-FR" baseline="0" dirty="0" smtClean="0"/>
              <a:t>Abordez les meilleures pratiques. </a:t>
            </a:r>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37</a:t>
            </a:fld>
            <a:endParaRPr lang="fr-F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38</a:t>
            </a:fld>
            <a:endParaRPr lang="fr-F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39</a:t>
            </a:fld>
            <a:endParaRPr lang="fr-F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40</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42</a:t>
            </a:fld>
            <a:endParaRPr lang="fr-F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43</a:t>
            </a:fld>
            <a:endParaRPr lang="fr-F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44</a:t>
            </a:fld>
            <a:endParaRPr lang="fr-F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45</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46</a:t>
            </a:fld>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47</a:t>
            </a:fld>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48</a:t>
            </a:fld>
            <a:endParaRPr lang="fr-F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49</a:t>
            </a:fld>
            <a:endParaRPr lang="fr-F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50</a:t>
            </a:fld>
            <a:endParaRPr lang="fr-F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51</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52</a:t>
            </a:fld>
            <a:endParaRPr lang="fr-F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53</a:t>
            </a:fld>
            <a:endParaRPr lang="fr-F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54</a:t>
            </a:fld>
            <a:endParaRPr lang="fr-F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55</a:t>
            </a:fld>
            <a:endParaRPr lang="fr-F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56</a:t>
            </a:fld>
            <a:endParaRPr lang="fr-F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57</a:t>
            </a:fld>
            <a:endParaRPr lang="fr-F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58</a:t>
            </a:fld>
            <a:endParaRPr lang="fr-F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59</a:t>
            </a:fld>
            <a:endParaRPr lang="fr-F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60</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62</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63</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64</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65</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66</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67</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68</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69</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70</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71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72</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73</a:t>
            </a:fld>
            <a:endParaRPr lang="fr-F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74</a:t>
            </a:fld>
            <a:endParaRPr lang="fr-F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75</a:t>
            </a:fld>
            <a:endParaRPr lang="fr-F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76</a:t>
            </a:fld>
            <a:endParaRPr lang="fr-F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77</a:t>
            </a:fld>
            <a:endParaRPr lang="fr-F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78</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79</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80</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8</a:t>
            </a:fld>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82</a:t>
            </a:fld>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83</a:t>
            </a:fld>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84</a:t>
            </a:fld>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85</a:t>
            </a:fld>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86</a:t>
            </a:fld>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87</a:t>
            </a:fld>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88</a:t>
            </a:fld>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89</a:t>
            </a:fld>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90</a:t>
            </a:fld>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91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smtClean="0"/>
              <a:t>Voici un autre exemple</a:t>
            </a:r>
            <a:r>
              <a:rPr lang="fr-FR" sz="1200" baseline="0" dirty="0" smtClean="0"/>
              <a:t> de diapositive de vue d’ensemble.</a:t>
            </a:r>
            <a:endParaRPr lang="fr-FR" sz="1200" dirty="0" smtClean="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92</a:t>
            </a:fld>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93</a:t>
            </a:fld>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94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smtClean="0"/>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fr-FR"/>
              <a:pPr/>
              <a:t>22/11/2013</a:t>
            </a:fld>
            <a:endParaRPr kumimoji="0" lang="fr-FR"/>
          </a:p>
        </p:txBody>
      </p:sp>
      <p:sp>
        <p:nvSpPr>
          <p:cNvPr id="6" name="Footer Placeholder 4"/>
          <p:cNvSpPr>
            <a:spLocks noGrp="1"/>
          </p:cNvSpPr>
          <p:nvPr>
            <p:ph type="ftr" sz="quarter" idx="11"/>
          </p:nvPr>
        </p:nvSpPr>
        <p:spPr>
          <a:xfrm>
            <a:off x="3352800" y="6356350"/>
            <a:ext cx="2895600" cy="365125"/>
          </a:xfrm>
        </p:spPr>
        <p:txBody>
          <a:bodyPr/>
          <a:lstStyle/>
          <a:p>
            <a:endParaRPr kumimoji="0" lang="fr-F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4" name="Footer Placeholder 3"/>
          <p:cNvSpPr>
            <a:spLocks noGrp="1"/>
          </p:cNvSpPr>
          <p:nvPr>
            <p:ph type="ftr" sz="quarter" idx="11"/>
          </p:nvPr>
        </p:nvSpPr>
        <p:spPr/>
        <p:txBody>
          <a:bodyPr/>
          <a:lstStyle/>
          <a:p>
            <a:endParaRPr kumimoji="0" lang="fr-FR"/>
          </a:p>
        </p:txBody>
      </p:sp>
      <p:sp>
        <p:nvSpPr>
          <p:cNvPr id="5" name="Slide Number Placeholder 4"/>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fr-FR"/>
              <a:pPr/>
              <a:t>22/11/2013</a:t>
            </a:fld>
            <a:endParaRPr kumimoji="0" lang="fr-FR"/>
          </a:p>
        </p:txBody>
      </p:sp>
      <p:sp>
        <p:nvSpPr>
          <p:cNvPr id="4" name="Footer Placeholder 4"/>
          <p:cNvSpPr>
            <a:spLocks noGrp="1"/>
          </p:cNvSpPr>
          <p:nvPr>
            <p:ph type="ftr" sz="quarter" idx="11"/>
          </p:nvPr>
        </p:nvSpPr>
        <p:spPr>
          <a:xfrm>
            <a:off x="3352800" y="6356350"/>
            <a:ext cx="2895600" cy="365125"/>
          </a:xfrm>
        </p:spPr>
        <p:txBody>
          <a:bodyPr/>
          <a:lstStyle/>
          <a:p>
            <a:endParaRPr kumimoji="0" lang="fr-F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8" name="Footer Placeholder 7"/>
          <p:cNvSpPr>
            <a:spLocks noGrp="1"/>
          </p:cNvSpPr>
          <p:nvPr>
            <p:ph type="ftr" sz="quarter" idx="11"/>
          </p:nvPr>
        </p:nvSpPr>
        <p:spPr/>
        <p:txBody>
          <a:bodyPr/>
          <a:lstStyle/>
          <a:p>
            <a:endParaRPr kumimoji="0" lang="fr-FR"/>
          </a:p>
        </p:txBody>
      </p:sp>
      <p:sp>
        <p:nvSpPr>
          <p:cNvPr id="9" name="Slide Number Placeholder 8"/>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rPr lang="fr-FR"/>
              <a:pPr/>
              <a:t>22/11/2013</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fr-F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rPr lang="fr-FR"/>
              <a:pPr/>
              <a:t>22/11/2013</a:t>
            </a:fld>
            <a:endParaRPr kumimoji="0" lang="fr-F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rPr/>
              <a:pPr/>
              <a:t>‹N°›</a:t>
            </a:fld>
            <a:endParaRPr kumimoji="0" lang="fr-F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gi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notesSlide" Target="../notesSlides/notesSlide29.xml"/><Relationship Id="rId4"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5.jpeg"/><Relationship Id="rId5" Type="http://schemas.openxmlformats.org/officeDocument/2006/relationships/notesSlide" Target="../notesSlides/notesSlide32.xml"/><Relationship Id="rId4"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6.png"/><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3.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4.png"/><Relationship Id="rId5" Type="http://schemas.openxmlformats.org/officeDocument/2006/relationships/notesSlide" Target="../notesSlides/notesSlide45.xml"/><Relationship Id="rId4"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46.xml"/><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61.xml"/><Relationship Id="rId7" Type="http://schemas.openxmlformats.org/officeDocument/2006/relationships/image" Target="../media/image3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5.png"/><Relationship Id="rId5" Type="http://schemas.openxmlformats.org/officeDocument/2006/relationships/notesSlide" Target="../notesSlides/notesSlide49.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8.jpeg"/><Relationship Id="rId5" Type="http://schemas.openxmlformats.org/officeDocument/2006/relationships/notesSlide" Target="../notesSlides/notesSlide50.xml"/><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8.jpeg"/><Relationship Id="rId5" Type="http://schemas.openxmlformats.org/officeDocument/2006/relationships/notesSlide" Target="../notesSlides/notesSlide51.xml"/><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52.xml"/><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9.png"/><Relationship Id="rId5" Type="http://schemas.openxmlformats.org/officeDocument/2006/relationships/notesSlide" Target="../notesSlides/notesSlide53.xml"/><Relationship Id="rId4"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38.jpeg"/><Relationship Id="rId5" Type="http://schemas.openxmlformats.org/officeDocument/2006/relationships/notesSlide" Target="../notesSlides/notesSlide54.xml"/><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0.png"/><Relationship Id="rId5" Type="http://schemas.openxmlformats.org/officeDocument/2006/relationships/notesSlide" Target="../notesSlides/notesSlide55.xml"/><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82.xml"/><Relationship Id="rId7" Type="http://schemas.openxmlformats.org/officeDocument/2006/relationships/image" Target="../media/image41.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8.jpeg"/><Relationship Id="rId5" Type="http://schemas.openxmlformats.org/officeDocument/2006/relationships/notesSlide" Target="../notesSlides/notesSlide56.xml"/><Relationship Id="rId4"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57.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png"/><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43.png"/><Relationship Id="rId4"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44.png"/><Relationship Id="rId4"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45.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66.xml"/><Relationship Id="rId5" Type="http://schemas.openxmlformats.org/officeDocument/2006/relationships/slideLayout" Target="../slideLayouts/slideLayout3.xml"/><Relationship Id="rId4" Type="http://schemas.openxmlformats.org/officeDocument/2006/relationships/tags" Target="../tags/tag10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4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hyperlink" Target="http://www.cours.kacem.fr/cours/simple.txt" TargetMode="External"/><Relationship Id="rId5" Type="http://schemas.openxmlformats.org/officeDocument/2006/relationships/notesSlide" Target="../notesSlides/notesSlide72.xml"/><Relationship Id="rId4"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117.xml"/><Relationship Id="rId4" Type="http://schemas.openxmlformats.org/officeDocument/2006/relationships/image" Target="../media/image48.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118.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ags" Target="../tags/tag119.xml"/><Relationship Id="rId4" Type="http://schemas.openxmlformats.org/officeDocument/2006/relationships/image" Target="../media/image48.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120.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ags" Target="../tags/tag12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ags" Target="../tags/tag12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ags" Target="../tags/tag12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ags" Target="../tags/tag12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12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ags" Target="../tags/tag127.xml"/></Relationships>
</file>

<file path=ppt/slides/_rels/slide8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128.xml"/><Relationship Id="rId4" Type="http://schemas.openxmlformats.org/officeDocument/2006/relationships/image" Target="../media/image49.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129.xml"/><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130.xml"/><Relationship Id="rId4" Type="http://schemas.openxmlformats.org/officeDocument/2006/relationships/image" Target="../media/image5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13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fr-FR" dirty="0" err="1" smtClean="0"/>
              <a:t>Unity</a:t>
            </a:r>
            <a:r>
              <a:rPr lang="fr-FR" dirty="0" smtClean="0"/>
              <a:t> 3D</a:t>
            </a:r>
            <a:endParaRPr lang="fr-FR" dirty="0"/>
          </a:p>
        </p:txBody>
      </p:sp>
      <p:sp>
        <p:nvSpPr>
          <p:cNvPr id="3" name="Subtitle 2"/>
          <p:cNvSpPr>
            <a:spLocks noGrp="1"/>
          </p:cNvSpPr>
          <p:nvPr>
            <p:ph type="subTitle" idx="1"/>
            <p:custDataLst>
              <p:tags r:id="rId3"/>
            </p:custDataLst>
          </p:nvPr>
        </p:nvSpPr>
        <p:spPr>
          <a:xfrm>
            <a:off x="3962400" y="3645024"/>
            <a:ext cx="4772528" cy="2880320"/>
          </a:xfrm>
        </p:spPr>
        <p:txBody>
          <a:bodyPr>
            <a:noAutofit/>
          </a:bodyPr>
          <a:lstStyle/>
          <a:p>
            <a:r>
              <a:rPr lang="fr-FR" sz="2200" dirty="0">
                <a:latin typeface="+mn-lt"/>
              </a:rPr>
              <a:t>BEKRI </a:t>
            </a:r>
            <a:r>
              <a:rPr lang="fr-FR" sz="2200" dirty="0" smtClean="0">
                <a:latin typeface="+mn-lt"/>
              </a:rPr>
              <a:t>Kacem</a:t>
            </a:r>
          </a:p>
          <a:p>
            <a:endParaRPr lang="fr-FR" sz="2200" dirty="0">
              <a:latin typeface="+mn-lt"/>
            </a:endParaRPr>
          </a:p>
          <a:p>
            <a:r>
              <a:rPr lang="fr-FR" sz="2200" dirty="0" smtClean="0">
                <a:latin typeface="+mn-lt"/>
              </a:rPr>
              <a:t>11 </a:t>
            </a:r>
            <a:r>
              <a:rPr lang="fr-FR" sz="2200" dirty="0">
                <a:latin typeface="+mn-lt"/>
              </a:rPr>
              <a:t>octobre </a:t>
            </a:r>
            <a:r>
              <a:rPr lang="fr-FR" sz="2200" dirty="0" smtClean="0">
                <a:latin typeface="+mn-lt"/>
              </a:rPr>
              <a:t>2012</a:t>
            </a:r>
            <a:br>
              <a:rPr lang="fr-FR" sz="2200" dirty="0" smtClean="0">
                <a:latin typeface="+mn-lt"/>
              </a:rPr>
            </a:br>
            <a:r>
              <a:rPr lang="fr-FR" sz="2200" dirty="0" smtClean="0">
                <a:latin typeface="+mn-lt"/>
              </a:rPr>
              <a:t>24 et 25 </a:t>
            </a:r>
            <a:r>
              <a:rPr lang="fr-FR" sz="2200" dirty="0">
                <a:latin typeface="+mn-lt"/>
              </a:rPr>
              <a:t>octobre </a:t>
            </a:r>
            <a:r>
              <a:rPr lang="fr-FR" sz="2200" dirty="0" smtClean="0">
                <a:latin typeface="+mn-lt"/>
              </a:rPr>
              <a:t>2012</a:t>
            </a:r>
            <a:br>
              <a:rPr lang="fr-FR" sz="2200" dirty="0" smtClean="0">
                <a:latin typeface="+mn-lt"/>
              </a:rPr>
            </a:br>
            <a:r>
              <a:rPr lang="fr-FR" sz="2200" dirty="0" smtClean="0">
                <a:latin typeface="+mn-lt"/>
              </a:rPr>
              <a:t>21 et 22 novembre 2012</a:t>
            </a:r>
          </a:p>
          <a:p>
            <a:endParaRPr lang="fr-FR" sz="2200" dirty="0">
              <a:latin typeface="+mn-lt"/>
            </a:endParaRPr>
          </a:p>
          <a:p>
            <a:r>
              <a:rPr lang="fr-FR" sz="2200" dirty="0" smtClean="0">
                <a:latin typeface="+mn-lt"/>
              </a:rPr>
              <a:t>ISTIA </a:t>
            </a:r>
            <a:r>
              <a:rPr lang="fr-FR" sz="2200" dirty="0">
                <a:latin typeface="+mn-lt"/>
              </a:rPr>
              <a:t>- Master IVI/MNRV</a:t>
            </a:r>
          </a:p>
        </p:txBody>
      </p:sp>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7624" y="1196752"/>
            <a:ext cx="3114675" cy="1714500"/>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lstStyle/>
          <a:p>
            <a:r>
              <a:rPr lang="fr-FR" dirty="0" smtClean="0"/>
              <a:t>Licence</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605" y="1196752"/>
            <a:ext cx="767485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6674" y="3507242"/>
            <a:ext cx="8441830" cy="326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8746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lstStyle/>
          <a:p>
            <a:r>
              <a:rPr lang="fr-FR" dirty="0" smtClean="0"/>
              <a:t>Multi plateformes</a:t>
            </a:r>
            <a:endParaRPr lang="fr-FR" dirty="0"/>
          </a:p>
        </p:txBody>
      </p:sp>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3648" y="1268760"/>
            <a:ext cx="2871984" cy="5517232"/>
          </a:xfrm>
          <a:prstGeom prst="rect">
            <a:avLst/>
          </a:prstGeom>
        </p:spPr>
      </p:pic>
      <p:graphicFrame>
        <p:nvGraphicFramePr>
          <p:cNvPr id="4" name="Diagramme 3"/>
          <p:cNvGraphicFramePr/>
          <p:nvPr>
            <p:extLst>
              <p:ext uri="{D42A27DB-BD31-4B8C-83A1-F6EECF244321}">
                <p14:modId xmlns:p14="http://schemas.microsoft.com/office/powerpoint/2010/main" val="2436623296"/>
              </p:ext>
            </p:extLst>
          </p:nvPr>
        </p:nvGraphicFramePr>
        <p:xfrm>
          <a:off x="5004048" y="1229807"/>
          <a:ext cx="3312368"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87544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fr-FR" dirty="0" smtClean="0"/>
              <a:t>L’éditeur et son interface</a:t>
            </a:r>
            <a:endParaRPr lang="fr-FR" dirty="0"/>
          </a:p>
        </p:txBody>
      </p:sp>
      <p:sp>
        <p:nvSpPr>
          <p:cNvPr id="3" name="Content Placeholder 2"/>
          <p:cNvSpPr>
            <a:spLocks noGrp="1"/>
          </p:cNvSpPr>
          <p:nvPr>
            <p:ph sz="half" idx="1"/>
            <p:custDataLst>
              <p:tags r:id="rId3"/>
            </p:custDataLst>
          </p:nvPr>
        </p:nvSpPr>
        <p:spPr>
          <a:xfrm>
            <a:off x="838200" y="1524000"/>
            <a:ext cx="3733800" cy="4525963"/>
          </a:xfrm>
        </p:spPr>
        <p:txBody>
          <a:bodyPr>
            <a:normAutofit/>
          </a:bodyPr>
          <a:lstStyle/>
          <a:p>
            <a:r>
              <a:rPr lang="fr-FR" sz="3200" dirty="0" smtClean="0"/>
              <a:t>Langage</a:t>
            </a:r>
          </a:p>
          <a:p>
            <a:pPr lvl="1"/>
            <a:r>
              <a:rPr lang="fr-FR" dirty="0" smtClean="0"/>
              <a:t>C#</a:t>
            </a:r>
          </a:p>
          <a:p>
            <a:pPr lvl="1"/>
            <a:r>
              <a:rPr lang="fr-FR" dirty="0" err="1" smtClean="0"/>
              <a:t>javascript</a:t>
            </a:r>
            <a:endParaRPr lang="fr-FR"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3688" y="3913994"/>
            <a:ext cx="5934996" cy="1298091"/>
          </a:xfrm>
          <a:prstGeom prst="rect">
            <a:avLst/>
          </a:prstGeom>
          <a:ln>
            <a:noFill/>
          </a:ln>
          <a:effectLst>
            <a:outerShdw blurRad="292100" dist="165100" dir="2700000" algn="tl" rotWithShape="0">
              <a:srgbClr val="333333">
                <a:alpha val="65000"/>
              </a:srgbClr>
            </a:outerShdw>
          </a:effec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404664"/>
            <a:ext cx="3168352" cy="930027"/>
          </a:xfrm>
        </p:spPr>
        <p:txBody>
          <a:bodyPr>
            <a:normAutofit/>
          </a:bodyPr>
          <a:lstStyle/>
          <a:p>
            <a:r>
              <a:rPr lang="fr-FR" sz="5400" dirty="0" smtClean="0"/>
              <a:t>L’</a:t>
            </a:r>
            <a:r>
              <a:rPr lang="fr-FR" sz="5400" dirty="0" err="1" smtClean="0"/>
              <a:t>editeur</a:t>
            </a:r>
            <a:endParaRPr lang="fr-FR" sz="5400" dirty="0"/>
          </a:p>
        </p:txBody>
      </p:sp>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1600" y="1916832"/>
            <a:ext cx="7200800" cy="4752528"/>
          </a:xfrm>
          <a:prstGeom prst="rect">
            <a:avLst/>
          </a:prstGeom>
        </p:spPr>
      </p:pic>
      <p:sp>
        <p:nvSpPr>
          <p:cNvPr id="6" name="Rectangle à coins arrondis 5"/>
          <p:cNvSpPr/>
          <p:nvPr/>
        </p:nvSpPr>
        <p:spPr>
          <a:xfrm>
            <a:off x="2156528" y="3789040"/>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Scene</a:t>
            </a:r>
            <a:r>
              <a:rPr lang="fr-FR" sz="1400" dirty="0" smtClean="0"/>
              <a:t> :</a:t>
            </a:r>
          </a:p>
          <a:p>
            <a:pPr algn="ctr"/>
            <a:r>
              <a:rPr lang="fr-FR" sz="1400" dirty="0" smtClean="0"/>
              <a:t>Mes objets en 3D</a:t>
            </a:r>
            <a:endParaRPr lang="fr-FR" sz="1400" dirty="0"/>
          </a:p>
        </p:txBody>
      </p:sp>
      <p:sp>
        <p:nvSpPr>
          <p:cNvPr id="7" name="Rectangle à coins arrondis 6"/>
          <p:cNvSpPr/>
          <p:nvPr/>
        </p:nvSpPr>
        <p:spPr>
          <a:xfrm>
            <a:off x="2003000" y="5733256"/>
            <a:ext cx="19632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Game :</a:t>
            </a:r>
          </a:p>
          <a:p>
            <a:pPr algn="ctr"/>
            <a:r>
              <a:rPr lang="fr-FR" sz="1400" dirty="0" smtClean="0"/>
              <a:t>Ce qu’on obtient</a:t>
            </a:r>
            <a:endParaRPr lang="fr-FR" sz="1400" dirty="0"/>
          </a:p>
        </p:txBody>
      </p:sp>
      <p:sp>
        <p:nvSpPr>
          <p:cNvPr id="8" name="Rectangle à coins arrondis 7"/>
          <p:cNvSpPr/>
          <p:nvPr/>
        </p:nvSpPr>
        <p:spPr>
          <a:xfrm>
            <a:off x="5076056" y="3356992"/>
            <a:ext cx="1224136" cy="688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Hierarchy</a:t>
            </a:r>
            <a:r>
              <a:rPr lang="fr-FR" sz="1400" dirty="0" smtClean="0"/>
              <a:t>:</a:t>
            </a:r>
          </a:p>
          <a:p>
            <a:pPr algn="ctr"/>
            <a:r>
              <a:rPr lang="fr-FR" sz="1400" dirty="0" smtClean="0"/>
              <a:t>Liste de mes objets</a:t>
            </a:r>
          </a:p>
        </p:txBody>
      </p:sp>
      <p:sp>
        <p:nvSpPr>
          <p:cNvPr id="9" name="Rectangle à coins arrondis 8"/>
          <p:cNvSpPr/>
          <p:nvPr/>
        </p:nvSpPr>
        <p:spPr>
          <a:xfrm>
            <a:off x="5076056" y="5749256"/>
            <a:ext cx="1224136" cy="688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Project:</a:t>
            </a:r>
          </a:p>
          <a:p>
            <a:pPr algn="ctr"/>
            <a:r>
              <a:rPr lang="fr-FR" sz="1400" dirty="0" smtClean="0"/>
              <a:t>Mon disque dur</a:t>
            </a:r>
          </a:p>
        </p:txBody>
      </p:sp>
      <p:sp>
        <p:nvSpPr>
          <p:cNvPr id="10" name="Rectangle à coins arrondis 9"/>
          <p:cNvSpPr/>
          <p:nvPr/>
        </p:nvSpPr>
        <p:spPr>
          <a:xfrm>
            <a:off x="6732240" y="3861048"/>
            <a:ext cx="12241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t>Inspector</a:t>
            </a:r>
            <a:r>
              <a:rPr lang="fr-FR" sz="1400" dirty="0" smtClean="0"/>
              <a:t>:</a:t>
            </a:r>
          </a:p>
          <a:p>
            <a:pPr algn="ctr"/>
            <a:r>
              <a:rPr lang="fr-FR" sz="1400" dirty="0" smtClean="0"/>
              <a:t>Détail de l’objet sélectionné</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smtClean="0"/>
              <a:t>Création d’un cube</a:t>
            </a:r>
            <a:endParaRPr lang="fr-FR" dirty="0"/>
          </a:p>
        </p:txBody>
      </p:sp>
      <p:sp>
        <p:nvSpPr>
          <p:cNvPr id="6" name="ZoneTexte 5"/>
          <p:cNvSpPr txBox="1"/>
          <p:nvPr/>
        </p:nvSpPr>
        <p:spPr>
          <a:xfrm>
            <a:off x="251520" y="4509120"/>
            <a:ext cx="2736304" cy="1754326"/>
          </a:xfrm>
          <a:prstGeom prst="rect">
            <a:avLst/>
          </a:prstGeom>
          <a:noFill/>
        </p:spPr>
        <p:txBody>
          <a:bodyPr wrap="square" rtlCol="0">
            <a:spAutoFit/>
          </a:bodyPr>
          <a:lstStyle/>
          <a:p>
            <a:r>
              <a:rPr lang="fr-FR" dirty="0" smtClean="0"/>
              <a:t>Créez un cube via le menu </a:t>
            </a:r>
            <a:r>
              <a:rPr lang="fr-FR" b="1" dirty="0" err="1" smtClean="0"/>
              <a:t>GameObject</a:t>
            </a:r>
            <a:endParaRPr lang="fr-FR" b="1" dirty="0" smtClean="0"/>
          </a:p>
          <a:p>
            <a:endParaRPr lang="fr-FR" b="1" dirty="0"/>
          </a:p>
          <a:p>
            <a:r>
              <a:rPr lang="fr-FR" dirty="0" smtClean="0"/>
              <a:t>Il apparait dans la fenêtre </a:t>
            </a:r>
            <a:r>
              <a:rPr lang="fr-FR" dirty="0" err="1" smtClean="0"/>
              <a:t>Hierachy</a:t>
            </a:r>
            <a:r>
              <a:rPr lang="fr-FR" dirty="0" smtClean="0"/>
              <a:t> (Liste de mes objets)</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88840"/>
            <a:ext cx="568642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6804248" y="4005064"/>
            <a:ext cx="1656184" cy="648072"/>
          </a:xfrm>
          <a:prstGeom prst="ellipse">
            <a:avLst/>
          </a:prstGeom>
          <a:noFill/>
          <a:ln>
            <a:solidFill>
              <a:srgbClr val="FF0000"/>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9620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620688"/>
            <a:ext cx="4968552" cy="1152128"/>
          </a:xfrm>
        </p:spPr>
        <p:txBody>
          <a:bodyPr>
            <a:noAutofit/>
          </a:bodyPr>
          <a:lstStyle/>
          <a:p>
            <a:r>
              <a:rPr lang="fr-FR" dirty="0" smtClean="0"/>
              <a:t>Création d’un Script C#</a:t>
            </a:r>
            <a:endParaRPr lang="fr-FR" dirty="0"/>
          </a:p>
        </p:txBody>
      </p:sp>
      <p:sp>
        <p:nvSpPr>
          <p:cNvPr id="6" name="ZoneTexte 5"/>
          <p:cNvSpPr txBox="1"/>
          <p:nvPr/>
        </p:nvSpPr>
        <p:spPr>
          <a:xfrm>
            <a:off x="1991910" y="2852936"/>
            <a:ext cx="2736304" cy="2862322"/>
          </a:xfrm>
          <a:prstGeom prst="rect">
            <a:avLst/>
          </a:prstGeom>
          <a:noFill/>
        </p:spPr>
        <p:txBody>
          <a:bodyPr wrap="square" rtlCol="0">
            <a:spAutoFit/>
          </a:bodyPr>
          <a:lstStyle/>
          <a:p>
            <a:endParaRPr lang="fr-FR" dirty="0" smtClean="0"/>
          </a:p>
          <a:p>
            <a:r>
              <a:rPr lang="fr-FR" dirty="0" smtClean="0"/>
              <a:t>Créez un </a:t>
            </a:r>
            <a:r>
              <a:rPr lang="fr-FR" b="1" dirty="0" smtClean="0"/>
              <a:t>C Sharp Script</a:t>
            </a:r>
            <a:r>
              <a:rPr lang="fr-FR" dirty="0" smtClean="0"/>
              <a:t> dans la fenêtre </a:t>
            </a:r>
            <a:r>
              <a:rPr lang="fr-FR" b="1" dirty="0" smtClean="0"/>
              <a:t>Projet</a:t>
            </a:r>
          </a:p>
          <a:p>
            <a:endParaRPr lang="fr-FR" dirty="0" smtClean="0"/>
          </a:p>
          <a:p>
            <a:r>
              <a:rPr lang="fr-FR" dirty="0" smtClean="0"/>
              <a:t>Renommez le fichier </a:t>
            </a:r>
            <a:r>
              <a:rPr lang="fr-FR" dirty="0" err="1" smtClean="0"/>
              <a:t>cs</a:t>
            </a:r>
            <a:r>
              <a:rPr lang="fr-FR" dirty="0" smtClean="0"/>
              <a:t> en </a:t>
            </a:r>
            <a:r>
              <a:rPr lang="fr-FR" b="1" dirty="0" err="1" smtClean="0">
                <a:solidFill>
                  <a:srgbClr val="FF0000"/>
                </a:solidFill>
              </a:rPr>
              <a:t>RotateMe.cs</a:t>
            </a:r>
            <a:endParaRPr lang="fr-FR" b="1" dirty="0" smtClean="0">
              <a:solidFill>
                <a:srgbClr val="FF0000"/>
              </a:solidFill>
            </a:endParaRPr>
          </a:p>
          <a:p>
            <a:endParaRPr lang="fr-FR" b="1" dirty="0"/>
          </a:p>
          <a:p>
            <a:r>
              <a:rPr lang="fr-FR" dirty="0" smtClean="0"/>
              <a:t>Modifiez le nom de la classe en </a:t>
            </a:r>
            <a:r>
              <a:rPr lang="fr-FR" b="1" dirty="0" err="1" smtClean="0">
                <a:solidFill>
                  <a:srgbClr val="FF0000"/>
                </a:solidFill>
              </a:rPr>
              <a:t>RotateMe</a:t>
            </a:r>
            <a:endParaRPr lang="fr-FR" b="1" dirty="0">
              <a:solidFill>
                <a:srgbClr val="FF0000"/>
              </a:solidFill>
            </a:endParaRPr>
          </a:p>
          <a:p>
            <a:endParaRPr lang="fr-FR"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92896"/>
            <a:ext cx="17526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799650" y="3552053"/>
            <a:ext cx="414046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b="1" dirty="0" err="1">
                <a:solidFill>
                  <a:srgbClr val="FF0000"/>
                </a:solidFill>
              </a:rPr>
              <a:t>RotateMe</a:t>
            </a:r>
            <a:r>
              <a:rPr lang="en-US" sz="1600" dirty="0">
                <a:solidFill>
                  <a:srgbClr val="FF0000"/>
                </a:solidFill>
              </a:rPr>
              <a:t> </a:t>
            </a:r>
            <a:r>
              <a:rPr lang="en-US" sz="1600" dirty="0"/>
              <a:t>: </a:t>
            </a:r>
            <a:r>
              <a:rPr lang="en-US" sz="1600" dirty="0" err="1"/>
              <a:t>MonoBehaviour</a:t>
            </a:r>
            <a:endParaRPr lang="fr-FR" sz="1600" dirty="0"/>
          </a:p>
          <a:p>
            <a:r>
              <a:rPr lang="en-US" sz="1600" dirty="0"/>
              <a:t>{</a:t>
            </a:r>
            <a:endParaRPr lang="fr-FR" sz="1600" dirty="0"/>
          </a:p>
          <a:p>
            <a:r>
              <a:rPr lang="en-US" sz="1600" dirty="0"/>
              <a:t>	</a:t>
            </a:r>
            <a:r>
              <a:rPr lang="en-US" sz="1600" dirty="0">
                <a:solidFill>
                  <a:schemeClr val="tx2"/>
                </a:solidFill>
              </a:rPr>
              <a:t>// Use this for initialization</a:t>
            </a:r>
            <a:endParaRPr lang="fr-FR" sz="1600" dirty="0">
              <a:solidFill>
                <a:schemeClr val="tx2"/>
              </a:solidFill>
            </a:endParaRPr>
          </a:p>
          <a:p>
            <a:r>
              <a:rPr lang="en-US" sz="1600" dirty="0"/>
              <a:t>	</a:t>
            </a:r>
            <a:r>
              <a:rPr lang="en-US" sz="1600" b="1" dirty="0"/>
              <a:t>void</a:t>
            </a:r>
            <a:r>
              <a:rPr lang="en-US" sz="1600" dirty="0"/>
              <a:t> Start ()</a:t>
            </a:r>
            <a:endParaRPr lang="fr-FR" sz="1600" dirty="0"/>
          </a:p>
          <a:p>
            <a:r>
              <a:rPr lang="en-US" sz="1600" dirty="0"/>
              <a:t>	{</a:t>
            </a:r>
            <a:endParaRPr lang="fr-FR" sz="1600" dirty="0"/>
          </a:p>
          <a:p>
            <a:r>
              <a:rPr lang="en-US" sz="1600" dirty="0"/>
              <a:t>	}</a:t>
            </a:r>
            <a:endParaRPr lang="fr-FR" sz="1600" dirty="0"/>
          </a:p>
          <a:p>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endParaRPr lang="fr-FR" sz="1600" dirty="0"/>
          </a:p>
          <a:p>
            <a:r>
              <a:rPr lang="en-US" sz="1600" dirty="0" smtClean="0"/>
              <a:t> </a:t>
            </a:r>
            <a:r>
              <a:rPr lang="en-US" sz="1600" dirty="0"/>
              <a:t>	}</a:t>
            </a:r>
            <a:endParaRPr lang="fr-FR" sz="1600" dirty="0"/>
          </a:p>
          <a:p>
            <a:r>
              <a:rPr lang="en-US" sz="1600" dirty="0"/>
              <a:t>}</a:t>
            </a:r>
            <a:endParaRPr lang="fr-FR" sz="1600" dirty="0"/>
          </a:p>
        </p:txBody>
      </p:sp>
    </p:spTree>
    <p:extLst>
      <p:ext uri="{BB962C8B-B14F-4D97-AF65-F5344CB8AC3E}">
        <p14:creationId xmlns:p14="http://schemas.microsoft.com/office/powerpoint/2010/main" val="330468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620688"/>
            <a:ext cx="4968552" cy="1152128"/>
          </a:xfrm>
        </p:spPr>
        <p:txBody>
          <a:bodyPr>
            <a:noAutofit/>
          </a:bodyPr>
          <a:lstStyle/>
          <a:p>
            <a:r>
              <a:rPr lang="fr-FR" dirty="0" smtClean="0"/>
              <a:t>Création d’un Script C#</a:t>
            </a:r>
            <a:endParaRPr lang="fr-FR" dirty="0"/>
          </a:p>
        </p:txBody>
      </p:sp>
      <p:sp>
        <p:nvSpPr>
          <p:cNvPr id="6" name="ZoneTexte 5"/>
          <p:cNvSpPr txBox="1"/>
          <p:nvPr/>
        </p:nvSpPr>
        <p:spPr>
          <a:xfrm>
            <a:off x="602637" y="3140968"/>
            <a:ext cx="2736304" cy="1754326"/>
          </a:xfrm>
          <a:prstGeom prst="rect">
            <a:avLst/>
          </a:prstGeom>
          <a:noFill/>
        </p:spPr>
        <p:txBody>
          <a:bodyPr wrap="square" rtlCol="0">
            <a:spAutoFit/>
          </a:bodyPr>
          <a:lstStyle/>
          <a:p>
            <a:endParaRPr lang="fr-FR" dirty="0" smtClean="0"/>
          </a:p>
          <a:p>
            <a:r>
              <a:rPr lang="fr-FR" dirty="0" smtClean="0"/>
              <a:t>Glissez le script </a:t>
            </a:r>
            <a:r>
              <a:rPr lang="fr-FR" dirty="0" err="1" smtClean="0"/>
              <a:t>RotateMe</a:t>
            </a:r>
            <a:r>
              <a:rPr lang="fr-FR" dirty="0" smtClean="0"/>
              <a:t> sur l’objet Cube que vous venez de créer.</a:t>
            </a:r>
            <a:endParaRPr lang="fr-FR" b="1" dirty="0" smtClean="0"/>
          </a:p>
          <a:p>
            <a:endParaRPr lang="fr-FR" b="1" dirty="0"/>
          </a:p>
          <a:p>
            <a:endParaRPr lang="fr-FR" b="1"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204864"/>
            <a:ext cx="39338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droite 2"/>
          <p:cNvSpPr/>
          <p:nvPr/>
        </p:nvSpPr>
        <p:spPr>
          <a:xfrm rot="18380819">
            <a:off x="4481057" y="3974109"/>
            <a:ext cx="3542713" cy="314166"/>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0354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7604" y="2409861"/>
            <a:ext cx="7128792" cy="40934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dirty="0" err="1"/>
              <a:t>RotateMe</a:t>
            </a:r>
            <a:r>
              <a:rPr lang="en-US" sz="1600" dirty="0"/>
              <a:t> : </a:t>
            </a:r>
            <a:r>
              <a:rPr lang="en-US" sz="1600" dirty="0" err="1"/>
              <a:t>MonoBehaviour</a:t>
            </a:r>
            <a:endParaRPr lang="fr-FR" sz="1600" dirty="0"/>
          </a:p>
          <a:p>
            <a:r>
              <a:rPr lang="en-US" sz="1600" dirty="0"/>
              <a:t>{</a:t>
            </a:r>
            <a:endParaRPr lang="fr-FR" sz="1600" dirty="0"/>
          </a:p>
          <a:p>
            <a:r>
              <a:rPr lang="en-US" sz="1600" dirty="0"/>
              <a:t>	</a:t>
            </a:r>
            <a:r>
              <a:rPr lang="en-US" sz="1600" b="1" dirty="0"/>
              <a:t>private</a:t>
            </a:r>
            <a:r>
              <a:rPr lang="en-US" sz="1600" dirty="0"/>
              <a:t> </a:t>
            </a:r>
            <a:r>
              <a:rPr lang="en-US" sz="1600" b="1" dirty="0"/>
              <a:t>float</a:t>
            </a:r>
            <a:r>
              <a:rPr lang="en-US" sz="1600" dirty="0"/>
              <a:t> </a:t>
            </a:r>
            <a:r>
              <a:rPr lang="en-US" sz="1600" dirty="0" err="1" smtClean="0"/>
              <a:t>x_deg</a:t>
            </a:r>
            <a:r>
              <a:rPr lang="en-US" sz="1600" dirty="0" smtClean="0"/>
              <a:t>; </a:t>
            </a:r>
            <a:endParaRPr lang="fr-FR" sz="1600" dirty="0"/>
          </a:p>
          <a:p>
            <a:r>
              <a:rPr lang="en-US" sz="1600" dirty="0"/>
              <a:t> </a:t>
            </a:r>
            <a:endParaRPr lang="fr-FR" sz="1600" dirty="0"/>
          </a:p>
          <a:p>
            <a:r>
              <a:rPr lang="en-US" sz="1600" dirty="0"/>
              <a:t>	</a:t>
            </a:r>
            <a:r>
              <a:rPr lang="en-US" sz="1600" dirty="0">
                <a:solidFill>
                  <a:schemeClr val="tx2"/>
                </a:solidFill>
              </a:rPr>
              <a:t>// Use this for initialization</a:t>
            </a:r>
            <a:endParaRPr lang="fr-FR" sz="1600" dirty="0">
              <a:solidFill>
                <a:schemeClr val="tx2"/>
              </a:solidFill>
            </a:endParaRPr>
          </a:p>
          <a:p>
            <a:r>
              <a:rPr lang="en-US" sz="1600" dirty="0"/>
              <a:t>	</a:t>
            </a:r>
            <a:r>
              <a:rPr lang="en-US" sz="1600" b="1" dirty="0"/>
              <a:t>void</a:t>
            </a:r>
            <a:r>
              <a:rPr lang="en-US" sz="1600" dirty="0"/>
              <a:t> Start ()</a:t>
            </a:r>
            <a:endParaRPr lang="fr-FR" sz="1600" dirty="0"/>
          </a:p>
          <a:p>
            <a:r>
              <a:rPr lang="en-US" sz="1600" dirty="0"/>
              <a:t>	{</a:t>
            </a:r>
            <a:endParaRPr lang="fr-FR" sz="1600" dirty="0"/>
          </a:p>
          <a:p>
            <a:r>
              <a:rPr lang="en-US" sz="1600" dirty="0"/>
              <a:t>		</a:t>
            </a:r>
            <a:r>
              <a:rPr lang="en-US" sz="1600" dirty="0" err="1" smtClean="0"/>
              <a:t>x_deg</a:t>
            </a:r>
            <a:r>
              <a:rPr lang="en-US" sz="1600" dirty="0" smtClean="0"/>
              <a:t> = </a:t>
            </a:r>
            <a:r>
              <a:rPr lang="en-US" sz="1600" dirty="0"/>
              <a:t>10.0f;</a:t>
            </a:r>
            <a:endParaRPr lang="fr-FR" sz="1600" dirty="0"/>
          </a:p>
          <a:p>
            <a:r>
              <a:rPr lang="en-US" sz="1600" dirty="0"/>
              <a:t>	}</a:t>
            </a:r>
            <a:endParaRPr lang="fr-FR" sz="1600" dirty="0"/>
          </a:p>
          <a:p>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endParaRPr lang="fr-FR" sz="1600" dirty="0"/>
          </a:p>
          <a:p>
            <a:r>
              <a:rPr lang="en-US" sz="1600" dirty="0"/>
              <a:t>		 </a:t>
            </a:r>
            <a:r>
              <a:rPr lang="en-US" sz="1600" dirty="0" err="1">
                <a:solidFill>
                  <a:srgbClr val="FF0000"/>
                </a:solidFill>
              </a:rPr>
              <a:t>transform.Rotate</a:t>
            </a:r>
            <a:r>
              <a:rPr lang="en-US" sz="1600" dirty="0">
                <a:solidFill>
                  <a:srgbClr val="FF0000"/>
                </a:solidFill>
              </a:rPr>
              <a:t>(Vector3.up, </a:t>
            </a:r>
            <a:r>
              <a:rPr lang="en-US" sz="1600" dirty="0" err="1" smtClean="0">
                <a:solidFill>
                  <a:srgbClr val="FF0000"/>
                </a:solidFill>
              </a:rPr>
              <a:t>x_deg</a:t>
            </a:r>
            <a:r>
              <a:rPr lang="en-US" sz="1600" dirty="0" smtClean="0">
                <a:solidFill>
                  <a:srgbClr val="FF0000"/>
                </a:solidFill>
              </a:rPr>
              <a:t>);</a:t>
            </a:r>
            <a:endParaRPr lang="fr-FR" sz="1600" dirty="0">
              <a:solidFill>
                <a:srgbClr val="FF0000"/>
              </a:solidFill>
            </a:endParaRPr>
          </a:p>
          <a:p>
            <a:r>
              <a:rPr lang="en-US" sz="1600" dirty="0"/>
              <a:t>	}</a:t>
            </a:r>
            <a:endParaRPr lang="fr-FR" sz="1600" dirty="0"/>
          </a:p>
          <a:p>
            <a:r>
              <a:rPr lang="en-US" sz="1600" dirty="0"/>
              <a:t>}</a:t>
            </a:r>
            <a:endParaRPr lang="fr-FR" sz="1600" dirty="0"/>
          </a:p>
        </p:txBody>
      </p:sp>
      <p:sp>
        <p:nvSpPr>
          <p:cNvPr id="6" name="Title 1"/>
          <p:cNvSpPr txBox="1">
            <a:spLocks/>
          </p:cNvSpPr>
          <p:nvPr/>
        </p:nvSpPr>
        <p:spPr>
          <a:xfrm>
            <a:off x="4067944" y="620688"/>
            <a:ext cx="4824536" cy="115212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kumimoji="0" lang="fr-FR" sz="4000" b="1" kern="1200" cap="small" baseline="0">
                <a:solidFill>
                  <a:srgbClr val="003300"/>
                </a:solidFill>
                <a:latin typeface="+mj-lt"/>
                <a:ea typeface="+mj-ea"/>
                <a:cs typeface="+mj-cs"/>
              </a:defRPr>
            </a:lvl1pPr>
          </a:lstStyle>
          <a:p>
            <a:r>
              <a:rPr lang="fr-FR" smtClean="0"/>
              <a:t>Classe MonoBehavior</a:t>
            </a:r>
            <a:endParaRPr lang="fr-FR" dirty="0"/>
          </a:p>
        </p:txBody>
      </p:sp>
      <p:sp>
        <p:nvSpPr>
          <p:cNvPr id="5" name="Title 1"/>
          <p:cNvSpPr txBox="1">
            <a:spLocks/>
          </p:cNvSpPr>
          <p:nvPr/>
        </p:nvSpPr>
        <p:spPr>
          <a:xfrm>
            <a:off x="2267744" y="2636912"/>
            <a:ext cx="4608512" cy="1584176"/>
          </a:xfrm>
          <a:prstGeom prst="rect">
            <a:avLst/>
          </a:prstGeom>
        </p:spPr>
        <p:style>
          <a:lnRef idx="0">
            <a:schemeClr val="accent2"/>
          </a:lnRef>
          <a:fillRef idx="3">
            <a:schemeClr val="accent2"/>
          </a:fillRef>
          <a:effectRef idx="3">
            <a:schemeClr val="accent2"/>
          </a:effectRef>
          <a:fontRef idx="minor">
            <a:schemeClr val="lt1"/>
          </a:fontRef>
        </p:style>
        <p:txBody>
          <a:bodyPr anchor="ctr">
            <a:no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r>
              <a:rPr lang="fr-FR" sz="1800" i="1" u="sng" dirty="0" smtClean="0"/>
              <a:t>Question :</a:t>
            </a:r>
          </a:p>
          <a:p>
            <a:endParaRPr lang="fr-FR" sz="1800" i="1" u="sng" dirty="0" smtClean="0"/>
          </a:p>
          <a:p>
            <a:r>
              <a:rPr lang="fr-FR" sz="1800" i="1" dirty="0" smtClean="0"/>
              <a:t>Comment s’assurer que le cube tourne toujours à la même vitesse quelles que soient les performances de la machine que j’utilise ?</a:t>
            </a:r>
            <a:endParaRPr lang="fr-FR" i="1" dirty="0"/>
          </a:p>
        </p:txBody>
      </p:sp>
      <p:sp>
        <p:nvSpPr>
          <p:cNvPr id="7" name="Rectangle à coins arrondis 6"/>
          <p:cNvSpPr/>
          <p:nvPr/>
        </p:nvSpPr>
        <p:spPr>
          <a:xfrm>
            <a:off x="5968534" y="2204864"/>
            <a:ext cx="2664296" cy="2088233"/>
          </a:xfrm>
          <a:prstGeom prst="roundRec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dirty="0" smtClean="0"/>
              <a:t>A chaque fois que la méthode Update() est appelée :</a:t>
            </a:r>
          </a:p>
          <a:p>
            <a:r>
              <a:rPr lang="fr-FR" dirty="0" smtClean="0"/>
              <a:t>On tourne autour de l’axe </a:t>
            </a:r>
            <a:r>
              <a:rPr lang="fr-FR" i="1" dirty="0" smtClean="0"/>
              <a:t>UP</a:t>
            </a:r>
            <a:r>
              <a:rPr lang="fr-FR" dirty="0" smtClean="0"/>
              <a:t> de </a:t>
            </a:r>
            <a:r>
              <a:rPr lang="fr-FR" i="1" dirty="0" err="1" smtClean="0"/>
              <a:t>x_deg</a:t>
            </a:r>
            <a:r>
              <a:rPr lang="fr-FR" i="1" dirty="0" smtClean="0"/>
              <a:t> </a:t>
            </a:r>
            <a:r>
              <a:rPr lang="fr-FR" dirty="0" smtClean="0"/>
              <a:t>degrés</a:t>
            </a:r>
            <a:endParaRPr lang="fr-FR" dirty="0"/>
          </a:p>
        </p:txBody>
      </p:sp>
      <p:sp>
        <p:nvSpPr>
          <p:cNvPr id="8" name="Flèche droite 7"/>
          <p:cNvSpPr/>
          <p:nvPr/>
        </p:nvSpPr>
        <p:spPr>
          <a:xfrm rot="6860694">
            <a:off x="5140779" y="4743182"/>
            <a:ext cx="1296144" cy="504056"/>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022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smtClean="0"/>
              <a:t>Game </a:t>
            </a:r>
            <a:r>
              <a:rPr lang="fr-FR" dirty="0" err="1" smtClean="0"/>
              <a:t>Loop</a:t>
            </a:r>
            <a:endParaRPr lang="fr-FR" dirty="0"/>
          </a:p>
        </p:txBody>
      </p:sp>
      <p:graphicFrame>
        <p:nvGraphicFramePr>
          <p:cNvPr id="6" name="Diagramme 5"/>
          <p:cNvGraphicFramePr/>
          <p:nvPr>
            <p:extLst>
              <p:ext uri="{D42A27DB-BD31-4B8C-83A1-F6EECF244321}">
                <p14:modId xmlns:p14="http://schemas.microsoft.com/office/powerpoint/2010/main" val="784454123"/>
              </p:ext>
            </p:extLst>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7308304" y="3609890"/>
            <a:ext cx="1280719" cy="646331"/>
          </a:xfrm>
          <a:prstGeom prst="rect">
            <a:avLst/>
          </a:prstGeom>
          <a:noFill/>
        </p:spPr>
        <p:txBody>
          <a:bodyPr wrap="square" rtlCol="0">
            <a:spAutoFit/>
          </a:bodyPr>
          <a:lstStyle/>
          <a:p>
            <a:r>
              <a:rPr lang="fr-FR" dirty="0" smtClean="0"/>
              <a:t>On bouge les objets</a:t>
            </a:r>
            <a:endParaRPr lang="fr-FR" dirty="0"/>
          </a:p>
        </p:txBody>
      </p:sp>
      <p:sp>
        <p:nvSpPr>
          <p:cNvPr id="8" name="ZoneTexte 7"/>
          <p:cNvSpPr txBox="1"/>
          <p:nvPr/>
        </p:nvSpPr>
        <p:spPr>
          <a:xfrm>
            <a:off x="6667944" y="5733256"/>
            <a:ext cx="1280719" cy="646331"/>
          </a:xfrm>
          <a:prstGeom prst="rect">
            <a:avLst/>
          </a:prstGeom>
          <a:noFill/>
        </p:spPr>
        <p:txBody>
          <a:bodyPr wrap="square" rtlCol="0">
            <a:spAutoFit/>
          </a:bodyPr>
          <a:lstStyle/>
          <a:p>
            <a:r>
              <a:rPr lang="fr-FR" dirty="0" smtClean="0"/>
              <a:t>On affiche les objets</a:t>
            </a:r>
            <a:endParaRPr lang="fr-FR" dirty="0"/>
          </a:p>
        </p:txBody>
      </p:sp>
      <p:sp>
        <p:nvSpPr>
          <p:cNvPr id="9" name="ZoneTexte 8"/>
          <p:cNvSpPr txBox="1"/>
          <p:nvPr/>
        </p:nvSpPr>
        <p:spPr>
          <a:xfrm>
            <a:off x="1547664" y="5517232"/>
            <a:ext cx="1568751" cy="923330"/>
          </a:xfrm>
          <a:prstGeom prst="rect">
            <a:avLst/>
          </a:prstGeom>
          <a:noFill/>
        </p:spPr>
        <p:txBody>
          <a:bodyPr wrap="square" rtlCol="0">
            <a:spAutoFit/>
          </a:bodyPr>
          <a:lstStyle/>
          <a:p>
            <a:r>
              <a:rPr lang="fr-FR" dirty="0" smtClean="0"/>
              <a:t>On affiche les textes et boutons 2D</a:t>
            </a:r>
            <a:endParaRPr lang="fr-FR" dirty="0"/>
          </a:p>
        </p:txBody>
      </p:sp>
      <p:sp>
        <p:nvSpPr>
          <p:cNvPr id="10" name="Rectangle à coins arrondis 9"/>
          <p:cNvSpPr/>
          <p:nvPr/>
        </p:nvSpPr>
        <p:spPr>
          <a:xfrm>
            <a:off x="6783887" y="980728"/>
            <a:ext cx="2160240"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La méthode Update() de chaque objet est appelée en boucle</a:t>
            </a:r>
            <a:endParaRPr lang="fr-FR" dirty="0"/>
          </a:p>
        </p:txBody>
      </p:sp>
      <p:sp>
        <p:nvSpPr>
          <p:cNvPr id="12" name="Flèche droite 11"/>
          <p:cNvSpPr/>
          <p:nvPr/>
        </p:nvSpPr>
        <p:spPr>
          <a:xfrm rot="6860694">
            <a:off x="6561826" y="2764746"/>
            <a:ext cx="731976" cy="504056"/>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979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smtClean="0"/>
              <a:t>Game </a:t>
            </a:r>
            <a:r>
              <a:rPr lang="fr-FR" dirty="0" err="1" smtClean="0"/>
              <a:t>Loop</a:t>
            </a:r>
            <a:endParaRPr lang="fr-FR" dirty="0"/>
          </a:p>
        </p:txBody>
      </p:sp>
      <p:graphicFrame>
        <p:nvGraphicFramePr>
          <p:cNvPr id="6" name="Diagramme 5"/>
          <p:cNvGraphicFramePr/>
          <p:nvPr>
            <p:extLst>
              <p:ext uri="{D42A27DB-BD31-4B8C-83A1-F6EECF244321}">
                <p14:modId xmlns:p14="http://schemas.microsoft.com/office/powerpoint/2010/main" val="2462190030"/>
              </p:ext>
            </p:extLst>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4199393" y="4077072"/>
            <a:ext cx="3744415" cy="646331"/>
          </a:xfrm>
          <a:prstGeom prst="rect">
            <a:avLst/>
          </a:prstGeom>
          <a:noFill/>
        </p:spPr>
        <p:txBody>
          <a:bodyPr wrap="square" rtlCol="0">
            <a:spAutoFit/>
          </a:bodyPr>
          <a:lstStyle/>
          <a:p>
            <a:pPr lvl="0"/>
            <a:endParaRPr lang="fr-FR" dirty="0">
              <a:solidFill>
                <a:schemeClr val="bg1"/>
              </a:solidFill>
            </a:endParaRPr>
          </a:p>
          <a:p>
            <a:pPr lvl="0"/>
            <a:r>
              <a:rPr lang="en-US" dirty="0" err="1">
                <a:solidFill>
                  <a:schemeClr val="bg1"/>
                </a:solidFill>
              </a:rPr>
              <a:t>transform.Rotate</a:t>
            </a:r>
            <a:r>
              <a:rPr lang="en-US" dirty="0">
                <a:solidFill>
                  <a:schemeClr val="bg1"/>
                </a:solidFill>
              </a:rPr>
              <a:t>(Vector3.up, </a:t>
            </a:r>
            <a:r>
              <a:rPr lang="en-US" dirty="0" err="1" smtClean="0">
                <a:solidFill>
                  <a:schemeClr val="bg1"/>
                </a:solidFill>
              </a:rPr>
              <a:t>x_deg</a:t>
            </a:r>
            <a:r>
              <a:rPr lang="en-US" dirty="0" smtClean="0">
                <a:solidFill>
                  <a:schemeClr val="bg1"/>
                </a:solidFill>
              </a:rPr>
              <a:t>);</a:t>
            </a:r>
          </a:p>
        </p:txBody>
      </p:sp>
      <p:sp>
        <p:nvSpPr>
          <p:cNvPr id="5" name="Rectangle à coins arrondis 4"/>
          <p:cNvSpPr/>
          <p:nvPr/>
        </p:nvSpPr>
        <p:spPr>
          <a:xfrm>
            <a:off x="6783887" y="980728"/>
            <a:ext cx="2160240"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A chaque appel, l’objet tourne de </a:t>
            </a:r>
            <a:r>
              <a:rPr lang="fr-FR" i="1" dirty="0" err="1" smtClean="0"/>
              <a:t>x_deg</a:t>
            </a:r>
            <a:r>
              <a:rPr lang="fr-FR" i="1" dirty="0" smtClean="0"/>
              <a:t> </a:t>
            </a:r>
            <a:r>
              <a:rPr lang="fr-FR" dirty="0" smtClean="0"/>
              <a:t>degrés</a:t>
            </a:r>
            <a:endParaRPr lang="fr-FR" dirty="0"/>
          </a:p>
        </p:txBody>
      </p:sp>
      <p:sp>
        <p:nvSpPr>
          <p:cNvPr id="7" name="Flèche droite 6"/>
          <p:cNvSpPr/>
          <p:nvPr/>
        </p:nvSpPr>
        <p:spPr>
          <a:xfrm rot="6860694">
            <a:off x="6561826" y="2764746"/>
            <a:ext cx="731976" cy="504056"/>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38359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fr-FR" dirty="0" smtClean="0"/>
              <a:t>Résumé</a:t>
            </a:r>
            <a:endParaRPr lang="fr-FR" dirty="0"/>
          </a:p>
        </p:txBody>
      </p:sp>
      <p:sp>
        <p:nvSpPr>
          <p:cNvPr id="5" name="Content Placeholder 4"/>
          <p:cNvSpPr>
            <a:spLocks noGrp="1"/>
          </p:cNvSpPr>
          <p:nvPr>
            <p:ph idx="1"/>
            <p:custDataLst>
              <p:tags r:id="rId3"/>
            </p:custDataLst>
          </p:nvPr>
        </p:nvSpPr>
        <p:spPr>
          <a:xfrm>
            <a:off x="762000" y="1596413"/>
            <a:ext cx="8077200" cy="4784915"/>
          </a:xfrm>
        </p:spPr>
        <p:txBody>
          <a:bodyPr>
            <a:normAutofit fontScale="85000" lnSpcReduction="20000"/>
          </a:bodyPr>
          <a:lstStyle/>
          <a:p>
            <a:r>
              <a:rPr lang="fr-FR" dirty="0"/>
              <a:t>Résolument orientée sur la pratique, cette formation permet d'acquérir </a:t>
            </a:r>
            <a:r>
              <a:rPr lang="fr-FR" dirty="0" smtClean="0"/>
              <a:t>les compétences </a:t>
            </a:r>
            <a:r>
              <a:rPr lang="fr-FR" dirty="0"/>
              <a:t>nécessaires pour développer </a:t>
            </a:r>
            <a:r>
              <a:rPr lang="fr-FR" dirty="0" smtClean="0"/>
              <a:t>des applications multimédias </a:t>
            </a:r>
            <a:r>
              <a:rPr lang="fr-FR" dirty="0"/>
              <a:t>avec </a:t>
            </a:r>
            <a:r>
              <a:rPr lang="fr-FR" dirty="0" err="1"/>
              <a:t>Unity</a:t>
            </a:r>
            <a:r>
              <a:rPr lang="fr-FR" dirty="0"/>
              <a:t> 3D. </a:t>
            </a:r>
          </a:p>
          <a:p>
            <a:endParaRPr lang="fr-FR" dirty="0" smtClean="0"/>
          </a:p>
          <a:p>
            <a:r>
              <a:rPr lang="fr-FR" dirty="0" smtClean="0"/>
              <a:t>Après </a:t>
            </a:r>
            <a:r>
              <a:rPr lang="fr-FR" dirty="0"/>
              <a:t>une présentation des fondamentaux d'</a:t>
            </a:r>
            <a:r>
              <a:rPr lang="fr-FR" dirty="0" err="1"/>
              <a:t>Unity</a:t>
            </a:r>
            <a:r>
              <a:rPr lang="fr-FR" dirty="0"/>
              <a:t> 3D</a:t>
            </a:r>
            <a:r>
              <a:rPr lang="fr-FR" dirty="0" smtClean="0"/>
              <a:t>, vous découvrirez </a:t>
            </a:r>
            <a:r>
              <a:rPr lang="fr-FR" dirty="0"/>
              <a:t>ses outils et son </a:t>
            </a:r>
            <a:r>
              <a:rPr lang="fr-FR" dirty="0" smtClean="0"/>
              <a:t>interface utilisateur </a:t>
            </a:r>
            <a:r>
              <a:rPr lang="fr-FR" dirty="0"/>
              <a:t>qui en font </a:t>
            </a:r>
            <a:r>
              <a:rPr lang="fr-FR" dirty="0" smtClean="0"/>
              <a:t>une plateforme </a:t>
            </a:r>
            <a:r>
              <a:rPr lang="fr-FR" dirty="0"/>
              <a:t>unique. </a:t>
            </a:r>
          </a:p>
          <a:p>
            <a:endParaRPr lang="fr-FR" dirty="0" smtClean="0"/>
          </a:p>
          <a:p>
            <a:r>
              <a:rPr lang="fr-FR" dirty="0" smtClean="0"/>
              <a:t>Le </a:t>
            </a:r>
            <a:r>
              <a:rPr lang="fr-FR" dirty="0"/>
              <a:t>programme est découpé par thème. Chacun des thèmes est abordé </a:t>
            </a:r>
            <a:r>
              <a:rPr lang="fr-FR" dirty="0" smtClean="0"/>
              <a:t>par la </a:t>
            </a:r>
            <a:r>
              <a:rPr lang="fr-FR" dirty="0"/>
              <a:t>théorie puis un travail pratique permet de mettre en œuvre les </a:t>
            </a:r>
            <a:r>
              <a:rPr lang="fr-FR" dirty="0" smtClean="0"/>
              <a:t>éléments abordés</a:t>
            </a:r>
            <a:r>
              <a:rPr lang="fr-FR" dirty="0"/>
              <a:t>.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err="1" smtClean="0"/>
              <a:t>Time.deltaTime</a:t>
            </a:r>
            <a:endParaRPr lang="fr-FR" dirty="0"/>
          </a:p>
        </p:txBody>
      </p:sp>
      <p:graphicFrame>
        <p:nvGraphicFramePr>
          <p:cNvPr id="3" name="Diagramme 2"/>
          <p:cNvGraphicFramePr/>
          <p:nvPr>
            <p:extLst>
              <p:ext uri="{D42A27DB-BD31-4B8C-83A1-F6EECF244321}">
                <p14:modId xmlns:p14="http://schemas.microsoft.com/office/powerpoint/2010/main" val="2170538667"/>
              </p:ext>
            </p:extLst>
          </p:nvPr>
        </p:nvGraphicFramePr>
        <p:xfrm>
          <a:off x="1475656" y="2348880"/>
          <a:ext cx="6840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2267744" y="2636912"/>
            <a:ext cx="4608512" cy="1584176"/>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endParaRPr lang="fr-FR" sz="1800" i="1" u="sng" dirty="0" smtClean="0"/>
          </a:p>
          <a:p>
            <a:r>
              <a:rPr lang="fr-FR" sz="1800" i="1" dirty="0" smtClean="0">
                <a:solidFill>
                  <a:schemeClr val="bg1"/>
                </a:solidFill>
              </a:rPr>
              <a:t>Pour que le cube tourne à la même vitesse sur ces trois machines, il faut que la rotation dans chaque Update() soit moins importante sur les machines puissantes. </a:t>
            </a:r>
          </a:p>
          <a:p>
            <a:endParaRPr lang="fr-FR" i="1" dirty="0"/>
          </a:p>
        </p:txBody>
      </p:sp>
    </p:spTree>
    <p:extLst>
      <p:ext uri="{BB962C8B-B14F-4D97-AF65-F5344CB8AC3E}">
        <p14:creationId xmlns:p14="http://schemas.microsoft.com/office/powerpoint/2010/main" val="305881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err="1" smtClean="0"/>
              <a:t>Time.deltaTime</a:t>
            </a:r>
            <a:endParaRPr lang="fr-FR" dirty="0"/>
          </a:p>
        </p:txBody>
      </p:sp>
      <p:graphicFrame>
        <p:nvGraphicFramePr>
          <p:cNvPr id="3" name="Diagramme 2"/>
          <p:cNvGraphicFramePr/>
          <p:nvPr>
            <p:extLst>
              <p:ext uri="{D42A27DB-BD31-4B8C-83A1-F6EECF244321}">
                <p14:modId xmlns:p14="http://schemas.microsoft.com/office/powerpoint/2010/main" val="3917704867"/>
              </p:ext>
            </p:extLst>
          </p:nvPr>
        </p:nvGraphicFramePr>
        <p:xfrm>
          <a:off x="1475656" y="2348880"/>
          <a:ext cx="64087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8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err="1" smtClean="0"/>
              <a:t>Time.deltaTime</a:t>
            </a:r>
            <a:endParaRPr lang="fr-FR" dirty="0"/>
          </a:p>
        </p:txBody>
      </p:sp>
      <p:sp>
        <p:nvSpPr>
          <p:cNvPr id="4" name="ZoneTexte 3"/>
          <p:cNvSpPr txBox="1"/>
          <p:nvPr/>
        </p:nvSpPr>
        <p:spPr>
          <a:xfrm>
            <a:off x="1007604" y="2420888"/>
            <a:ext cx="7128792" cy="40934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dirty="0" err="1"/>
              <a:t>RotateMe</a:t>
            </a:r>
            <a:r>
              <a:rPr lang="en-US" sz="1600" dirty="0"/>
              <a:t> : </a:t>
            </a:r>
            <a:r>
              <a:rPr lang="en-US" sz="1600" dirty="0" err="1"/>
              <a:t>MonoBehaviour</a:t>
            </a:r>
            <a:endParaRPr lang="fr-FR" sz="1600" dirty="0"/>
          </a:p>
          <a:p>
            <a:r>
              <a:rPr lang="en-US" sz="1600" dirty="0"/>
              <a:t>{</a:t>
            </a:r>
            <a:endParaRPr lang="fr-FR" sz="1600" dirty="0"/>
          </a:p>
          <a:p>
            <a:r>
              <a:rPr lang="en-US" sz="1600" dirty="0"/>
              <a:t>	</a:t>
            </a:r>
            <a:r>
              <a:rPr lang="en-US" sz="1600" b="1" dirty="0"/>
              <a:t>private</a:t>
            </a:r>
            <a:r>
              <a:rPr lang="en-US" sz="1600" dirty="0"/>
              <a:t> </a:t>
            </a:r>
            <a:r>
              <a:rPr lang="en-US" sz="1600" b="1" dirty="0"/>
              <a:t>float</a:t>
            </a:r>
            <a:r>
              <a:rPr lang="en-US" sz="1600" dirty="0"/>
              <a:t> </a:t>
            </a:r>
            <a:r>
              <a:rPr lang="en-US" sz="1600" dirty="0" err="1" smtClean="0"/>
              <a:t>x_deg</a:t>
            </a:r>
            <a:r>
              <a:rPr lang="en-US" sz="1600" dirty="0" smtClean="0"/>
              <a:t>; </a:t>
            </a:r>
            <a:endParaRPr lang="fr-FR" sz="1600" dirty="0"/>
          </a:p>
          <a:p>
            <a:r>
              <a:rPr lang="en-US" sz="1600" dirty="0"/>
              <a:t> </a:t>
            </a:r>
            <a:endParaRPr lang="fr-FR" sz="1600" dirty="0"/>
          </a:p>
          <a:p>
            <a:r>
              <a:rPr lang="en-US" sz="1600" dirty="0"/>
              <a:t>	</a:t>
            </a:r>
            <a:r>
              <a:rPr lang="en-US" sz="1600" dirty="0">
                <a:solidFill>
                  <a:schemeClr val="tx2"/>
                </a:solidFill>
              </a:rPr>
              <a:t>// Use this for initialization</a:t>
            </a:r>
            <a:endParaRPr lang="fr-FR" sz="1600" dirty="0">
              <a:solidFill>
                <a:schemeClr val="tx2"/>
              </a:solidFill>
            </a:endParaRPr>
          </a:p>
          <a:p>
            <a:r>
              <a:rPr lang="en-US" sz="1600" dirty="0"/>
              <a:t>	</a:t>
            </a:r>
            <a:r>
              <a:rPr lang="en-US" sz="1600" b="1" dirty="0"/>
              <a:t>void</a:t>
            </a:r>
            <a:r>
              <a:rPr lang="en-US" sz="1600" dirty="0"/>
              <a:t> Start ()</a:t>
            </a:r>
            <a:endParaRPr lang="fr-FR" sz="1600" dirty="0"/>
          </a:p>
          <a:p>
            <a:r>
              <a:rPr lang="en-US" sz="1600" dirty="0"/>
              <a:t>	{</a:t>
            </a:r>
            <a:endParaRPr lang="fr-FR" sz="1600" dirty="0"/>
          </a:p>
          <a:p>
            <a:r>
              <a:rPr lang="en-US" sz="1600" dirty="0"/>
              <a:t>		</a:t>
            </a:r>
            <a:r>
              <a:rPr lang="en-US" sz="1600" dirty="0" err="1" smtClean="0"/>
              <a:t>x_deg</a:t>
            </a:r>
            <a:r>
              <a:rPr lang="en-US" sz="1600" dirty="0" smtClean="0"/>
              <a:t> = 100.0f</a:t>
            </a:r>
            <a:r>
              <a:rPr lang="en-US" sz="1600" dirty="0"/>
              <a:t>;</a:t>
            </a:r>
            <a:endParaRPr lang="fr-FR" sz="1600" dirty="0"/>
          </a:p>
          <a:p>
            <a:r>
              <a:rPr lang="en-US" sz="1600" dirty="0"/>
              <a:t>	}</a:t>
            </a:r>
            <a:endParaRPr lang="fr-FR" sz="1600" dirty="0"/>
          </a:p>
          <a:p>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endParaRPr lang="fr-FR" sz="1600" dirty="0"/>
          </a:p>
          <a:p>
            <a:r>
              <a:rPr lang="en-US" sz="1600" dirty="0"/>
              <a:t>		 </a:t>
            </a:r>
            <a:r>
              <a:rPr lang="en-US" sz="1600" dirty="0" err="1"/>
              <a:t>transform.Rotate</a:t>
            </a:r>
            <a:r>
              <a:rPr lang="en-US" sz="1600" dirty="0"/>
              <a:t>(Vector3.up, </a:t>
            </a:r>
            <a:r>
              <a:rPr lang="en-US" sz="1600" b="1" dirty="0" err="1">
                <a:solidFill>
                  <a:srgbClr val="FF0000"/>
                </a:solidFill>
              </a:rPr>
              <a:t>Time.deltaTime</a:t>
            </a:r>
            <a:r>
              <a:rPr lang="en-US" sz="1600" b="1" dirty="0">
                <a:solidFill>
                  <a:srgbClr val="FF0000"/>
                </a:solidFill>
              </a:rPr>
              <a:t> * </a:t>
            </a:r>
            <a:r>
              <a:rPr lang="en-US" sz="1600" dirty="0" err="1" smtClean="0"/>
              <a:t>x_deg</a:t>
            </a:r>
            <a:r>
              <a:rPr lang="en-US" sz="1600" dirty="0" smtClean="0"/>
              <a:t>);</a:t>
            </a:r>
            <a:endParaRPr lang="fr-FR" sz="1600" dirty="0"/>
          </a:p>
          <a:p>
            <a:r>
              <a:rPr lang="en-US" sz="1600" dirty="0"/>
              <a:t>	}</a:t>
            </a:r>
            <a:endParaRPr lang="fr-FR" sz="1600" dirty="0"/>
          </a:p>
          <a:p>
            <a:r>
              <a:rPr lang="en-US" sz="1600" dirty="0"/>
              <a:t>}</a:t>
            </a:r>
            <a:endParaRPr lang="fr-FR" sz="1600" dirty="0"/>
          </a:p>
        </p:txBody>
      </p:sp>
      <p:sp>
        <p:nvSpPr>
          <p:cNvPr id="5" name="Rectangle à coins arrondis 4"/>
          <p:cNvSpPr/>
          <p:nvPr/>
        </p:nvSpPr>
        <p:spPr>
          <a:xfrm>
            <a:off x="5968534" y="3068960"/>
            <a:ext cx="2664296" cy="1152128"/>
          </a:xfrm>
          <a:prstGeom prst="roundRec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dirty="0"/>
              <a:t>La vitesse est constante car le </a:t>
            </a:r>
            <a:r>
              <a:rPr lang="fr-FR" b="1" dirty="0" err="1"/>
              <a:t>Time.deltaTime</a:t>
            </a:r>
            <a:r>
              <a:rPr lang="fr-FR" dirty="0"/>
              <a:t> lisse les performances.</a:t>
            </a:r>
          </a:p>
        </p:txBody>
      </p:sp>
      <p:sp>
        <p:nvSpPr>
          <p:cNvPr id="6" name="Flèche droite 5"/>
          <p:cNvSpPr/>
          <p:nvPr/>
        </p:nvSpPr>
        <p:spPr>
          <a:xfrm rot="6226889">
            <a:off x="5835253" y="4730522"/>
            <a:ext cx="1296144" cy="504056"/>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209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620688"/>
            <a:ext cx="4824536" cy="1152128"/>
          </a:xfrm>
        </p:spPr>
        <p:txBody>
          <a:bodyPr>
            <a:noAutofit/>
          </a:bodyPr>
          <a:lstStyle/>
          <a:p>
            <a:r>
              <a:rPr lang="fr-FR" dirty="0" smtClean="0"/>
              <a:t>Les paramètres</a:t>
            </a:r>
            <a:endParaRPr lang="fr-FR" dirty="0"/>
          </a:p>
        </p:txBody>
      </p:sp>
      <p:sp>
        <p:nvSpPr>
          <p:cNvPr id="4" name="ZoneTexte 3"/>
          <p:cNvSpPr txBox="1"/>
          <p:nvPr/>
        </p:nvSpPr>
        <p:spPr>
          <a:xfrm>
            <a:off x="993379" y="2420888"/>
            <a:ext cx="7128792"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dirty="0" err="1"/>
              <a:t>RotateMe</a:t>
            </a:r>
            <a:r>
              <a:rPr lang="en-US" sz="1600" dirty="0"/>
              <a:t> : </a:t>
            </a:r>
            <a:r>
              <a:rPr lang="en-US" sz="1600" dirty="0" err="1"/>
              <a:t>MonoBehaviour</a:t>
            </a:r>
            <a:endParaRPr lang="fr-FR" sz="1600" dirty="0"/>
          </a:p>
          <a:p>
            <a:r>
              <a:rPr lang="en-US" sz="1600" dirty="0"/>
              <a:t>{</a:t>
            </a:r>
            <a:endParaRPr lang="fr-FR" sz="1600" dirty="0"/>
          </a:p>
          <a:p>
            <a:r>
              <a:rPr lang="en-US" sz="1600" dirty="0"/>
              <a:t>	</a:t>
            </a:r>
            <a:r>
              <a:rPr lang="en-US" sz="1600" b="1" dirty="0" smtClean="0">
                <a:solidFill>
                  <a:srgbClr val="FF0000"/>
                </a:solidFill>
              </a:rPr>
              <a:t>public </a:t>
            </a:r>
            <a:r>
              <a:rPr lang="en-US" sz="1600" b="1" dirty="0" smtClean="0">
                <a:solidFill>
                  <a:schemeClr val="tx1"/>
                </a:solidFill>
              </a:rPr>
              <a:t>float</a:t>
            </a:r>
            <a:r>
              <a:rPr lang="en-US" sz="1600" dirty="0" smtClean="0">
                <a:solidFill>
                  <a:schemeClr val="tx1"/>
                </a:solidFill>
              </a:rPr>
              <a:t> </a:t>
            </a:r>
            <a:r>
              <a:rPr lang="en-US" sz="1600" dirty="0" err="1" smtClean="0">
                <a:solidFill>
                  <a:schemeClr val="tx1"/>
                </a:solidFill>
              </a:rPr>
              <a:t>x_deg</a:t>
            </a:r>
            <a:r>
              <a:rPr lang="en-US" sz="1600" dirty="0" smtClean="0">
                <a:solidFill>
                  <a:schemeClr val="tx1"/>
                </a:solidFill>
              </a:rPr>
              <a:t> = 100.0f; </a:t>
            </a:r>
            <a:endParaRPr lang="fr-FR" sz="1600" dirty="0">
              <a:solidFill>
                <a:schemeClr val="tx1"/>
              </a:solidFill>
            </a:endParaRPr>
          </a:p>
          <a:p>
            <a:r>
              <a:rPr lang="en-US" sz="1600" dirty="0"/>
              <a:t> </a:t>
            </a:r>
            <a:endParaRPr lang="fr-FR" sz="1600" dirty="0"/>
          </a:p>
          <a:p>
            <a:r>
              <a:rPr lang="en-US" sz="1600" dirty="0"/>
              <a:t>	</a:t>
            </a:r>
            <a:r>
              <a:rPr lang="en-US" sz="1600" dirty="0">
                <a:solidFill>
                  <a:schemeClr val="tx2"/>
                </a:solidFill>
              </a:rPr>
              <a:t>// Use this for initialization</a:t>
            </a:r>
            <a:endParaRPr lang="fr-FR" sz="1600" dirty="0">
              <a:solidFill>
                <a:schemeClr val="tx2"/>
              </a:solidFill>
            </a:endParaRPr>
          </a:p>
          <a:p>
            <a:r>
              <a:rPr lang="en-US" sz="1600" dirty="0"/>
              <a:t>	</a:t>
            </a:r>
            <a:r>
              <a:rPr lang="en-US" sz="1600" b="1" dirty="0"/>
              <a:t>void</a:t>
            </a:r>
            <a:r>
              <a:rPr lang="en-US" sz="1600" dirty="0"/>
              <a:t> Start ()</a:t>
            </a:r>
            <a:endParaRPr lang="fr-FR" sz="1600" dirty="0"/>
          </a:p>
          <a:p>
            <a:r>
              <a:rPr lang="en-US" sz="1600" dirty="0"/>
              <a:t>	</a:t>
            </a:r>
            <a:r>
              <a:rPr lang="en-US" sz="1600" dirty="0" smtClean="0"/>
              <a:t>{</a:t>
            </a:r>
          </a:p>
          <a:p>
            <a:endParaRPr lang="fr-FR" sz="1600" dirty="0"/>
          </a:p>
          <a:p>
            <a:r>
              <a:rPr lang="en-US" sz="1600" dirty="0"/>
              <a:t>	</a:t>
            </a:r>
            <a:r>
              <a:rPr lang="en-US" sz="1600" dirty="0" smtClean="0"/>
              <a:t>}</a:t>
            </a:r>
            <a:endParaRPr lang="fr-FR" sz="1600" dirty="0"/>
          </a:p>
          <a:p>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endParaRPr lang="fr-FR" sz="1600" dirty="0"/>
          </a:p>
          <a:p>
            <a:r>
              <a:rPr lang="en-US" sz="1600" dirty="0"/>
              <a:t>		 </a:t>
            </a:r>
            <a:r>
              <a:rPr lang="en-US" sz="1600" dirty="0" err="1"/>
              <a:t>transform.Rotate</a:t>
            </a:r>
            <a:r>
              <a:rPr lang="en-US" sz="1600" dirty="0"/>
              <a:t>(Vector3.up, </a:t>
            </a:r>
            <a:r>
              <a:rPr lang="en-US" sz="1600" b="1" dirty="0" err="1">
                <a:solidFill>
                  <a:schemeClr val="tx1"/>
                </a:solidFill>
              </a:rPr>
              <a:t>Time.deltaTime</a:t>
            </a:r>
            <a:r>
              <a:rPr lang="en-US" sz="1600" b="1" dirty="0">
                <a:solidFill>
                  <a:schemeClr val="tx1"/>
                </a:solidFill>
              </a:rPr>
              <a:t> * </a:t>
            </a:r>
            <a:r>
              <a:rPr lang="en-US" sz="1600" dirty="0" err="1" smtClean="0"/>
              <a:t>x_deg</a:t>
            </a:r>
            <a:r>
              <a:rPr lang="en-US" sz="1600" dirty="0" smtClean="0"/>
              <a:t>);</a:t>
            </a:r>
            <a:endParaRPr lang="fr-FR" sz="1600" dirty="0"/>
          </a:p>
          <a:p>
            <a:r>
              <a:rPr lang="en-US" sz="1600" dirty="0"/>
              <a:t>	}</a:t>
            </a:r>
            <a:endParaRPr lang="fr-FR" sz="1600" dirty="0"/>
          </a:p>
          <a:p>
            <a:r>
              <a:rPr lang="en-US" sz="1600" dirty="0"/>
              <a:t>}</a:t>
            </a:r>
            <a:endParaRPr lang="fr-FR" sz="1600" dirty="0"/>
          </a:p>
        </p:txBody>
      </p:sp>
      <p:sp>
        <p:nvSpPr>
          <p:cNvPr id="5" name="Rectangle à coins arrondis 4"/>
          <p:cNvSpPr/>
          <p:nvPr/>
        </p:nvSpPr>
        <p:spPr>
          <a:xfrm>
            <a:off x="287524" y="332656"/>
            <a:ext cx="2664296" cy="1152128"/>
          </a:xfrm>
          <a:prstGeom prst="roundRect">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dirty="0" smtClean="0"/>
              <a:t>Les paramètres </a:t>
            </a:r>
            <a:r>
              <a:rPr lang="fr-FR" i="1" dirty="0" smtClean="0"/>
              <a:t>public </a:t>
            </a:r>
            <a:r>
              <a:rPr lang="fr-FR" dirty="0" smtClean="0"/>
              <a:t>s’affichent automatiquement dans l’</a:t>
            </a:r>
            <a:r>
              <a:rPr lang="fr-FR" b="1" dirty="0" err="1" smtClean="0"/>
              <a:t>Inspector</a:t>
            </a:r>
            <a:r>
              <a:rPr lang="fr-FR" b="1" dirty="0"/>
              <a:t>.</a:t>
            </a:r>
            <a:endParaRPr lang="fr-FR" dirty="0"/>
          </a:p>
        </p:txBody>
      </p:sp>
      <p:sp>
        <p:nvSpPr>
          <p:cNvPr id="6" name="Flèche droite 5"/>
          <p:cNvSpPr/>
          <p:nvPr/>
        </p:nvSpPr>
        <p:spPr>
          <a:xfrm rot="4321170">
            <a:off x="1411375" y="1998985"/>
            <a:ext cx="1296144" cy="504056"/>
          </a:xfrm>
          <a:prstGeom prst="rightArrow">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199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7944" y="620688"/>
            <a:ext cx="4824536" cy="1368152"/>
          </a:xfrm>
          <a:prstGeom prst="rect">
            <a:avLst/>
          </a:prstGeom>
        </p:spPr>
        <p:txBody>
          <a:bodyPr>
            <a:no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r>
              <a:rPr lang="fr-FR" dirty="0" smtClean="0"/>
              <a:t>Exercice 1 :</a:t>
            </a:r>
          </a:p>
          <a:p>
            <a:r>
              <a:rPr lang="fr-FR" dirty="0" smtClean="0"/>
              <a:t>Un cube qui tourne</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81" y="2276872"/>
            <a:ext cx="5989637"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29583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600" y="616536"/>
            <a:ext cx="4824536" cy="1368152"/>
          </a:xfrm>
          <a:prstGeom prst="rect">
            <a:avLst/>
          </a:prstGeom>
        </p:spPr>
        <p:txBody>
          <a:bodyPr>
            <a:no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r>
              <a:rPr lang="fr-FR" dirty="0" smtClean="0"/>
              <a:t>Exercice 2 :</a:t>
            </a:r>
          </a:p>
          <a:p>
            <a:r>
              <a:rPr lang="fr-FR" dirty="0" smtClean="0"/>
              <a:t>Plusieurs objets</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180" y="2230760"/>
            <a:ext cx="5989637"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953527" y="1518672"/>
            <a:ext cx="4082967" cy="466016"/>
          </a:xfrm>
          <a:prstGeom prst="rect">
            <a:avLst/>
          </a:prstGeom>
        </p:spPr>
        <p:txBody>
          <a:bodyPr>
            <a:noAutofit/>
          </a:bodyPr>
          <a:lstStyle>
            <a:lvl1pPr algn="l" defTabSz="914400" rtl="0" eaLnBrk="1" latinLnBrk="0" hangingPunct="1">
              <a:spcBef>
                <a:spcPct val="0"/>
              </a:spcBef>
              <a:buNone/>
              <a:defRPr kumimoji="0" lang="fr-FR" sz="4400" kern="1200">
                <a:solidFill>
                  <a:schemeClr val="tx1"/>
                </a:solidFill>
                <a:latin typeface="+mj-lt"/>
                <a:ea typeface="+mj-ea"/>
                <a:cs typeface="+mj-cs"/>
              </a:defRPr>
            </a:lvl1pPr>
          </a:lstStyle>
          <a:p>
            <a:pPr algn="r"/>
            <a:r>
              <a:rPr lang="fr-FR" sz="1800" i="1" dirty="0" smtClean="0"/>
              <a:t>Contrainte : utilisez un seul script</a:t>
            </a:r>
            <a:endParaRPr lang="fr-FR" i="1" dirty="0"/>
          </a:p>
        </p:txBody>
      </p:sp>
    </p:spTree>
    <p:extLst>
      <p:ext uri="{BB962C8B-B14F-4D97-AF65-F5344CB8AC3E}">
        <p14:creationId xmlns:p14="http://schemas.microsoft.com/office/powerpoint/2010/main" val="2312361895"/>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smtClean="0"/>
              <a:t>Multiples </a:t>
            </a:r>
            <a:r>
              <a:rPr lang="fr-FR" dirty="0" err="1" smtClean="0"/>
              <a:t>objects</a:t>
            </a:r>
            <a:endParaRPr lang="fr-FR" dirty="0"/>
          </a:p>
        </p:txBody>
      </p:sp>
      <p:sp>
        <p:nvSpPr>
          <p:cNvPr id="4" name="ZoneTexte 3"/>
          <p:cNvSpPr txBox="1"/>
          <p:nvPr/>
        </p:nvSpPr>
        <p:spPr>
          <a:xfrm>
            <a:off x="467544" y="1844824"/>
            <a:ext cx="8280920"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t>public</a:t>
            </a:r>
            <a:r>
              <a:rPr lang="en-US" sz="1400" dirty="0"/>
              <a:t> </a:t>
            </a:r>
            <a:r>
              <a:rPr lang="en-US" sz="1400" b="1" dirty="0"/>
              <a:t>class</a:t>
            </a:r>
            <a:r>
              <a:rPr lang="en-US" sz="1400" dirty="0"/>
              <a:t> </a:t>
            </a:r>
            <a:r>
              <a:rPr lang="en-US" sz="1400" dirty="0" err="1"/>
              <a:t>RotateMe</a:t>
            </a:r>
            <a:r>
              <a:rPr lang="en-US" sz="1400" dirty="0"/>
              <a:t> : </a:t>
            </a:r>
            <a:r>
              <a:rPr lang="en-US" sz="1400" dirty="0" err="1" smtClean="0"/>
              <a:t>MonoBehaviour</a:t>
            </a:r>
            <a:endParaRPr lang="en-US" sz="1400" dirty="0" smtClean="0"/>
          </a:p>
          <a:p>
            <a:r>
              <a:rPr lang="en-US" sz="1400" dirty="0" smtClean="0"/>
              <a:t>{</a:t>
            </a:r>
          </a:p>
          <a:p>
            <a:r>
              <a:rPr lang="en-US" sz="1400" dirty="0" smtClean="0"/>
              <a:t>	</a:t>
            </a:r>
            <a:r>
              <a:rPr lang="en-US" sz="1400" b="1" dirty="0" smtClean="0"/>
              <a:t>public</a:t>
            </a:r>
            <a:r>
              <a:rPr lang="en-US" sz="1400" dirty="0" smtClean="0"/>
              <a:t> </a:t>
            </a:r>
            <a:r>
              <a:rPr lang="en-US" sz="1400" b="1" dirty="0"/>
              <a:t>float</a:t>
            </a:r>
            <a:r>
              <a:rPr lang="en-US" sz="1400" dirty="0"/>
              <a:t> </a:t>
            </a:r>
            <a:r>
              <a:rPr lang="en-US" sz="1400" dirty="0" err="1" smtClean="0"/>
              <a:t>x_deg</a:t>
            </a:r>
            <a:r>
              <a:rPr lang="en-US" sz="1400" dirty="0" smtClean="0"/>
              <a:t> = 10.0f;</a:t>
            </a:r>
          </a:p>
          <a:p>
            <a:r>
              <a:rPr lang="en-US" sz="1400" dirty="0" smtClean="0"/>
              <a:t>	</a:t>
            </a:r>
            <a:r>
              <a:rPr lang="en-US" sz="1400" b="1" dirty="0" smtClean="0"/>
              <a:t>public</a:t>
            </a:r>
            <a:r>
              <a:rPr lang="en-US" sz="1400" dirty="0" smtClean="0"/>
              <a:t> </a:t>
            </a:r>
            <a:r>
              <a:rPr lang="en-US" sz="1400" b="1" dirty="0" err="1" smtClean="0"/>
              <a:t>int</a:t>
            </a:r>
            <a:r>
              <a:rPr lang="en-US" sz="1400" dirty="0" smtClean="0"/>
              <a:t> axe </a:t>
            </a:r>
            <a:r>
              <a:rPr lang="en-US" sz="1400" dirty="0"/>
              <a:t>= 0</a:t>
            </a:r>
            <a:r>
              <a:rPr lang="en-US" sz="1400" dirty="0" smtClean="0"/>
              <a:t>;</a:t>
            </a:r>
          </a:p>
          <a:p>
            <a:endParaRPr lang="en-US" sz="1400" dirty="0"/>
          </a:p>
          <a:p>
            <a:r>
              <a:rPr lang="en-US" sz="1400" dirty="0" smtClean="0"/>
              <a:t>	</a:t>
            </a:r>
            <a:r>
              <a:rPr lang="en-US" sz="1400" dirty="0" smtClean="0">
                <a:solidFill>
                  <a:schemeClr val="tx2"/>
                </a:solidFill>
              </a:rPr>
              <a:t>// </a:t>
            </a:r>
            <a:r>
              <a:rPr lang="en-US" sz="1400" dirty="0">
                <a:solidFill>
                  <a:schemeClr val="tx2"/>
                </a:solidFill>
              </a:rPr>
              <a:t>Update is called once per </a:t>
            </a:r>
            <a:r>
              <a:rPr lang="en-US" sz="1400" dirty="0" smtClean="0">
                <a:solidFill>
                  <a:schemeClr val="tx2"/>
                </a:solidFill>
              </a:rPr>
              <a:t>frame</a:t>
            </a:r>
          </a:p>
          <a:p>
            <a:r>
              <a:rPr lang="en-US" sz="1400" dirty="0" smtClean="0"/>
              <a:t>	</a:t>
            </a:r>
            <a:r>
              <a:rPr lang="en-US" sz="1400" b="1" dirty="0" smtClean="0"/>
              <a:t>void</a:t>
            </a:r>
            <a:r>
              <a:rPr lang="en-US" sz="1400" dirty="0" smtClean="0"/>
              <a:t> Update()</a:t>
            </a:r>
          </a:p>
          <a:p>
            <a:r>
              <a:rPr lang="en-US" sz="1400" dirty="0" smtClean="0"/>
              <a:t>	{</a:t>
            </a:r>
          </a:p>
          <a:p>
            <a:r>
              <a:rPr lang="en-US" sz="1400" dirty="0"/>
              <a:t>	</a:t>
            </a:r>
            <a:r>
              <a:rPr lang="en-US" sz="1400" dirty="0" smtClean="0"/>
              <a:t>	</a:t>
            </a:r>
            <a:r>
              <a:rPr lang="en-US" sz="1400" b="1" dirty="0" smtClean="0"/>
              <a:t>if</a:t>
            </a:r>
            <a:r>
              <a:rPr lang="en-US" sz="1400" dirty="0" smtClean="0"/>
              <a:t> </a:t>
            </a:r>
            <a:r>
              <a:rPr lang="en-US" sz="1400" dirty="0"/>
              <a:t>(axe == 0</a:t>
            </a:r>
            <a:r>
              <a:rPr lang="en-US" sz="1400" dirty="0" smtClean="0"/>
              <a:t>)</a:t>
            </a:r>
          </a:p>
          <a:p>
            <a:r>
              <a:rPr lang="en-US" sz="1400" dirty="0"/>
              <a:t>	</a:t>
            </a:r>
            <a:r>
              <a:rPr lang="en-US" sz="1400" dirty="0" smtClean="0"/>
              <a:t>	{</a:t>
            </a:r>
          </a:p>
          <a:p>
            <a:r>
              <a:rPr lang="en-US" sz="1400" dirty="0"/>
              <a:t>	</a:t>
            </a:r>
            <a:r>
              <a:rPr lang="en-US" sz="1400" dirty="0" smtClean="0"/>
              <a:t>		</a:t>
            </a:r>
            <a:r>
              <a:rPr lang="en-US" sz="1400" dirty="0" err="1" smtClean="0"/>
              <a:t>transform.Rotate</a:t>
            </a:r>
            <a:r>
              <a:rPr lang="en-US" sz="1400" dirty="0" smtClean="0"/>
              <a:t>(</a:t>
            </a:r>
            <a:r>
              <a:rPr lang="en-US" sz="1400" b="1" dirty="0" smtClean="0">
                <a:solidFill>
                  <a:srgbClr val="FF0000"/>
                </a:solidFill>
              </a:rPr>
              <a:t>Vector3.up</a:t>
            </a:r>
            <a:r>
              <a:rPr lang="en-US" sz="1400" dirty="0"/>
              <a:t>, </a:t>
            </a:r>
            <a:r>
              <a:rPr lang="en-US" sz="1400" dirty="0" err="1"/>
              <a:t>Time.deltaTime</a:t>
            </a:r>
            <a:r>
              <a:rPr lang="en-US" sz="1400" dirty="0"/>
              <a:t> * </a:t>
            </a:r>
            <a:r>
              <a:rPr lang="en-US" sz="1400" dirty="0" err="1" smtClean="0"/>
              <a:t>x_deg</a:t>
            </a:r>
            <a:r>
              <a:rPr lang="en-US" sz="1400" dirty="0" smtClean="0"/>
              <a:t>);</a:t>
            </a:r>
          </a:p>
          <a:p>
            <a:r>
              <a:rPr lang="en-US" sz="1400" dirty="0"/>
              <a:t>	</a:t>
            </a:r>
            <a:r>
              <a:rPr lang="en-US" sz="1400" dirty="0" smtClean="0"/>
              <a:t>	}</a:t>
            </a:r>
          </a:p>
          <a:p>
            <a:r>
              <a:rPr lang="en-US" sz="1400" dirty="0"/>
              <a:t>	</a:t>
            </a:r>
            <a:r>
              <a:rPr lang="en-US" sz="1400" dirty="0" smtClean="0"/>
              <a:t>	</a:t>
            </a:r>
            <a:r>
              <a:rPr lang="en-US" sz="1400" b="1" dirty="0" smtClean="0"/>
              <a:t>else</a:t>
            </a:r>
            <a:r>
              <a:rPr lang="en-US" sz="1400" dirty="0" smtClean="0"/>
              <a:t> </a:t>
            </a:r>
            <a:r>
              <a:rPr lang="en-US" sz="1400" b="1" dirty="0"/>
              <a:t>if</a:t>
            </a:r>
            <a:r>
              <a:rPr lang="en-US" sz="1400" dirty="0"/>
              <a:t> (axe == 1</a:t>
            </a:r>
            <a:r>
              <a:rPr lang="en-US" sz="1400" dirty="0" smtClean="0"/>
              <a:t>)</a:t>
            </a:r>
          </a:p>
          <a:p>
            <a:r>
              <a:rPr lang="en-US" sz="1400" dirty="0"/>
              <a:t>	</a:t>
            </a:r>
            <a:r>
              <a:rPr lang="en-US" sz="1400" dirty="0" smtClean="0"/>
              <a:t>	{</a:t>
            </a:r>
          </a:p>
          <a:p>
            <a:r>
              <a:rPr lang="en-US" sz="1400" dirty="0"/>
              <a:t>	</a:t>
            </a:r>
            <a:r>
              <a:rPr lang="en-US" sz="1400" dirty="0" smtClean="0"/>
              <a:t>		</a:t>
            </a:r>
            <a:r>
              <a:rPr lang="en-US" sz="1400" dirty="0" err="1" smtClean="0"/>
              <a:t>transform.Rotate</a:t>
            </a:r>
            <a:r>
              <a:rPr lang="en-US" sz="1400" dirty="0" smtClean="0"/>
              <a:t>(</a:t>
            </a:r>
            <a:r>
              <a:rPr lang="en-US" sz="1400" b="1" dirty="0" smtClean="0">
                <a:solidFill>
                  <a:srgbClr val="FF0000"/>
                </a:solidFill>
              </a:rPr>
              <a:t>Vector3.right</a:t>
            </a:r>
            <a:r>
              <a:rPr lang="en-US" sz="1400" dirty="0"/>
              <a:t>, </a:t>
            </a:r>
            <a:r>
              <a:rPr lang="en-US" sz="1400" dirty="0" err="1"/>
              <a:t>Time.deltaTime</a:t>
            </a:r>
            <a:r>
              <a:rPr lang="en-US" sz="1400" dirty="0"/>
              <a:t> * </a:t>
            </a:r>
            <a:r>
              <a:rPr lang="en-US" sz="1400" dirty="0" err="1" smtClean="0"/>
              <a:t>x_deg</a:t>
            </a:r>
            <a:r>
              <a:rPr lang="en-US" sz="1400" dirty="0" smtClean="0"/>
              <a:t>);</a:t>
            </a:r>
          </a:p>
          <a:p>
            <a:r>
              <a:rPr lang="en-US" sz="1400" dirty="0"/>
              <a:t>	</a:t>
            </a:r>
            <a:r>
              <a:rPr lang="en-US" sz="1400" dirty="0" smtClean="0"/>
              <a:t>	}</a:t>
            </a:r>
          </a:p>
          <a:p>
            <a:r>
              <a:rPr lang="en-US" sz="1400" dirty="0"/>
              <a:t>	</a:t>
            </a:r>
            <a:r>
              <a:rPr lang="en-US" sz="1400" dirty="0" smtClean="0"/>
              <a:t>	</a:t>
            </a:r>
            <a:r>
              <a:rPr lang="en-US" sz="1400" b="1" dirty="0" smtClean="0"/>
              <a:t>else </a:t>
            </a:r>
            <a:r>
              <a:rPr lang="en-US" sz="1400" b="1" dirty="0"/>
              <a:t>if </a:t>
            </a:r>
            <a:r>
              <a:rPr lang="en-US" sz="1400" dirty="0"/>
              <a:t>(axe == </a:t>
            </a:r>
            <a:r>
              <a:rPr lang="en-US" sz="1400" dirty="0" smtClean="0"/>
              <a:t>2)</a:t>
            </a:r>
          </a:p>
          <a:p>
            <a:r>
              <a:rPr lang="en-US" sz="1400" dirty="0"/>
              <a:t>	</a:t>
            </a:r>
            <a:r>
              <a:rPr lang="en-US" sz="1400" dirty="0" smtClean="0"/>
              <a:t>	{</a:t>
            </a:r>
          </a:p>
          <a:p>
            <a:r>
              <a:rPr lang="en-US" sz="1400" dirty="0" smtClean="0"/>
              <a:t>			</a:t>
            </a:r>
            <a:r>
              <a:rPr lang="en-US" sz="1400" dirty="0" err="1" smtClean="0"/>
              <a:t>transform.Rotate</a:t>
            </a:r>
            <a:r>
              <a:rPr lang="en-US" sz="1400" dirty="0" smtClean="0"/>
              <a:t>(</a:t>
            </a:r>
            <a:r>
              <a:rPr lang="en-US" sz="1400" b="1" dirty="0" smtClean="0">
                <a:solidFill>
                  <a:srgbClr val="FF0000"/>
                </a:solidFill>
              </a:rPr>
              <a:t>Vector3.forward</a:t>
            </a:r>
            <a:r>
              <a:rPr lang="en-US" sz="1400" dirty="0"/>
              <a:t>, </a:t>
            </a:r>
            <a:r>
              <a:rPr lang="en-US" sz="1400" dirty="0" err="1"/>
              <a:t>Time.deltaTime</a:t>
            </a:r>
            <a:r>
              <a:rPr lang="en-US" sz="1400" dirty="0"/>
              <a:t> * </a:t>
            </a:r>
            <a:r>
              <a:rPr lang="en-US" sz="1400" dirty="0" err="1" smtClean="0"/>
              <a:t>x_deg</a:t>
            </a:r>
            <a:r>
              <a:rPr lang="en-US" sz="1400" dirty="0" smtClean="0"/>
              <a:t>);</a:t>
            </a:r>
          </a:p>
          <a:p>
            <a:r>
              <a:rPr lang="en-US" sz="1400" dirty="0"/>
              <a:t>	</a:t>
            </a:r>
            <a:r>
              <a:rPr lang="en-US" sz="1400" dirty="0" smtClean="0"/>
              <a:t>	}</a:t>
            </a:r>
          </a:p>
          <a:p>
            <a:r>
              <a:rPr lang="en-US" sz="1400" dirty="0"/>
              <a:t>	</a:t>
            </a:r>
            <a:r>
              <a:rPr lang="en-US" sz="1400" dirty="0" smtClean="0"/>
              <a:t>}</a:t>
            </a:r>
          </a:p>
          <a:p>
            <a:r>
              <a:rPr lang="en-US" sz="1400" dirty="0" smtClean="0"/>
              <a:t>}</a:t>
            </a:r>
            <a:endParaRPr lang="fr-FR" sz="1400" dirty="0"/>
          </a:p>
        </p:txBody>
      </p:sp>
    </p:spTree>
    <p:extLst>
      <p:ext uri="{BB962C8B-B14F-4D97-AF65-F5344CB8AC3E}">
        <p14:creationId xmlns:p14="http://schemas.microsoft.com/office/powerpoint/2010/main" val="404137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smtClean="0"/>
              <a:t>Multiples </a:t>
            </a:r>
            <a:r>
              <a:rPr lang="fr-FR" dirty="0" err="1" smtClean="0"/>
              <a:t>objects</a:t>
            </a:r>
            <a:endParaRPr lang="fr-FR" dirty="0"/>
          </a:p>
        </p:txBody>
      </p:sp>
      <p:sp>
        <p:nvSpPr>
          <p:cNvPr id="4" name="ZoneTexte 3"/>
          <p:cNvSpPr txBox="1"/>
          <p:nvPr/>
        </p:nvSpPr>
        <p:spPr>
          <a:xfrm>
            <a:off x="467544" y="1844824"/>
            <a:ext cx="828092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t>public</a:t>
            </a:r>
            <a:r>
              <a:rPr lang="en-US" sz="1400" dirty="0"/>
              <a:t> </a:t>
            </a:r>
            <a:r>
              <a:rPr lang="en-US" sz="1400" b="1" dirty="0"/>
              <a:t>class</a:t>
            </a:r>
            <a:r>
              <a:rPr lang="en-US" sz="1400" dirty="0"/>
              <a:t> </a:t>
            </a:r>
            <a:r>
              <a:rPr lang="en-US" sz="1400" dirty="0" err="1"/>
              <a:t>RotateMe</a:t>
            </a:r>
            <a:r>
              <a:rPr lang="en-US" sz="1400" dirty="0"/>
              <a:t> : </a:t>
            </a:r>
            <a:r>
              <a:rPr lang="en-US" sz="1400" dirty="0" err="1" smtClean="0"/>
              <a:t>MonoBehaviour</a:t>
            </a:r>
            <a:endParaRPr lang="en-US" sz="1400" dirty="0" smtClean="0"/>
          </a:p>
          <a:p>
            <a:r>
              <a:rPr lang="en-US" sz="1400" dirty="0" smtClean="0"/>
              <a:t>{</a:t>
            </a:r>
          </a:p>
          <a:p>
            <a:r>
              <a:rPr lang="en-US" sz="1400" dirty="0" smtClean="0"/>
              <a:t>	</a:t>
            </a:r>
            <a:r>
              <a:rPr lang="en-US" sz="1400" b="1" dirty="0" smtClean="0"/>
              <a:t>public</a:t>
            </a:r>
            <a:r>
              <a:rPr lang="en-US" sz="1400" dirty="0" smtClean="0"/>
              <a:t> </a:t>
            </a:r>
            <a:r>
              <a:rPr lang="en-US" sz="1400" b="1" dirty="0"/>
              <a:t>float</a:t>
            </a:r>
            <a:r>
              <a:rPr lang="en-US" sz="1400" dirty="0"/>
              <a:t> </a:t>
            </a:r>
            <a:r>
              <a:rPr lang="en-US" sz="1400" dirty="0" err="1" smtClean="0"/>
              <a:t>x_deg</a:t>
            </a:r>
            <a:r>
              <a:rPr lang="en-US" sz="1400" dirty="0" smtClean="0"/>
              <a:t> = 10.0f;</a:t>
            </a:r>
          </a:p>
          <a:p>
            <a:r>
              <a:rPr lang="en-US" sz="1400" dirty="0" smtClean="0"/>
              <a:t>	</a:t>
            </a:r>
            <a:r>
              <a:rPr lang="en-US" sz="1400" b="1" dirty="0" smtClean="0"/>
              <a:t>public</a:t>
            </a:r>
            <a:r>
              <a:rPr lang="en-US" sz="1400" dirty="0" smtClean="0"/>
              <a:t> </a:t>
            </a:r>
            <a:r>
              <a:rPr lang="en-US" sz="1400" b="1" dirty="0" smtClean="0"/>
              <a:t>Vector3 </a:t>
            </a:r>
            <a:r>
              <a:rPr lang="en-US" sz="1400" dirty="0" smtClean="0"/>
              <a:t>axe </a:t>
            </a:r>
            <a:r>
              <a:rPr lang="en-US" sz="1400" dirty="0"/>
              <a:t>= </a:t>
            </a:r>
            <a:r>
              <a:rPr lang="en-US" sz="1400" b="1" dirty="0">
                <a:solidFill>
                  <a:srgbClr val="FF0000"/>
                </a:solidFill>
              </a:rPr>
              <a:t>Vector3.up</a:t>
            </a:r>
            <a:r>
              <a:rPr lang="en-US" sz="1400" dirty="0" smtClean="0"/>
              <a:t>;</a:t>
            </a:r>
          </a:p>
          <a:p>
            <a:endParaRPr lang="en-US" sz="1400" dirty="0"/>
          </a:p>
          <a:p>
            <a:r>
              <a:rPr lang="en-US" sz="1400" dirty="0" smtClean="0"/>
              <a:t>	</a:t>
            </a:r>
            <a:r>
              <a:rPr lang="en-US" sz="1400" dirty="0" smtClean="0">
                <a:solidFill>
                  <a:schemeClr val="tx2"/>
                </a:solidFill>
              </a:rPr>
              <a:t>// </a:t>
            </a:r>
            <a:r>
              <a:rPr lang="en-US" sz="1400" dirty="0">
                <a:solidFill>
                  <a:schemeClr val="tx2"/>
                </a:solidFill>
              </a:rPr>
              <a:t>Update is called once per </a:t>
            </a:r>
            <a:r>
              <a:rPr lang="en-US" sz="1400" dirty="0" smtClean="0">
                <a:solidFill>
                  <a:schemeClr val="tx2"/>
                </a:solidFill>
              </a:rPr>
              <a:t>frame</a:t>
            </a:r>
          </a:p>
          <a:p>
            <a:r>
              <a:rPr lang="en-US" sz="1400" dirty="0" smtClean="0"/>
              <a:t>	</a:t>
            </a:r>
            <a:r>
              <a:rPr lang="en-US" sz="1400" b="1" dirty="0" smtClean="0"/>
              <a:t>void</a:t>
            </a:r>
            <a:r>
              <a:rPr lang="en-US" sz="1400" dirty="0" smtClean="0"/>
              <a:t> Update()</a:t>
            </a:r>
          </a:p>
          <a:p>
            <a:r>
              <a:rPr lang="en-US" sz="1400" dirty="0" smtClean="0"/>
              <a:t>	{</a:t>
            </a:r>
          </a:p>
          <a:p>
            <a:r>
              <a:rPr lang="en-US" sz="1400" dirty="0"/>
              <a:t>	</a:t>
            </a:r>
            <a:r>
              <a:rPr lang="en-US" sz="1400" dirty="0" smtClean="0"/>
              <a:t>	</a:t>
            </a:r>
            <a:r>
              <a:rPr lang="en-US" sz="1400" dirty="0" err="1" smtClean="0"/>
              <a:t>transform.Rotate</a:t>
            </a:r>
            <a:r>
              <a:rPr lang="en-US" sz="1400" dirty="0" smtClean="0"/>
              <a:t>(</a:t>
            </a:r>
            <a:r>
              <a:rPr lang="en-US" sz="1400" b="1" dirty="0" smtClean="0">
                <a:solidFill>
                  <a:srgbClr val="FF0000"/>
                </a:solidFill>
              </a:rPr>
              <a:t>axe</a:t>
            </a:r>
            <a:r>
              <a:rPr lang="en-US" sz="1400" dirty="0" smtClean="0"/>
              <a:t>, </a:t>
            </a:r>
            <a:r>
              <a:rPr lang="en-US" sz="1400" dirty="0" err="1"/>
              <a:t>Time.deltaTime</a:t>
            </a:r>
            <a:r>
              <a:rPr lang="en-US" sz="1400" dirty="0"/>
              <a:t> * </a:t>
            </a:r>
            <a:r>
              <a:rPr lang="en-US" sz="1400" dirty="0" err="1" smtClean="0"/>
              <a:t>x_deg</a:t>
            </a:r>
            <a:r>
              <a:rPr lang="en-US" sz="1400" dirty="0" smtClean="0"/>
              <a:t>);</a:t>
            </a:r>
          </a:p>
          <a:p>
            <a:endParaRPr lang="en-US" sz="1400" dirty="0"/>
          </a:p>
          <a:p>
            <a:endParaRPr lang="en-US" sz="1400" dirty="0" smtClean="0"/>
          </a:p>
          <a:p>
            <a:r>
              <a:rPr lang="en-US" sz="1400" dirty="0"/>
              <a:t>	</a:t>
            </a:r>
            <a:r>
              <a:rPr lang="en-US" sz="1400" dirty="0" smtClean="0"/>
              <a:t>	</a:t>
            </a:r>
            <a:r>
              <a:rPr lang="en-US" sz="1400" dirty="0" err="1" smtClean="0"/>
              <a:t>transform.position</a:t>
            </a:r>
            <a:r>
              <a:rPr lang="en-US" sz="1400" dirty="0" smtClean="0"/>
              <a:t> = new Vector3(10.0f,   0.0f,   52.0f);</a:t>
            </a:r>
          </a:p>
          <a:p>
            <a:endParaRPr lang="en-US" sz="1400" dirty="0"/>
          </a:p>
          <a:p>
            <a:r>
              <a:rPr lang="en-US" sz="1400" dirty="0" smtClean="0"/>
              <a:t>		float </a:t>
            </a:r>
            <a:r>
              <a:rPr lang="en-US" sz="1400" dirty="0" err="1" smtClean="0"/>
              <a:t>position_x</a:t>
            </a:r>
            <a:r>
              <a:rPr lang="en-US" sz="1400" dirty="0" smtClean="0"/>
              <a:t> = </a:t>
            </a:r>
            <a:r>
              <a:rPr lang="en-US" sz="1400" dirty="0" err="1" smtClean="0"/>
              <a:t>transform.position.x</a:t>
            </a:r>
            <a:r>
              <a:rPr lang="en-US" sz="1400" dirty="0" smtClean="0"/>
              <a:t>;</a:t>
            </a:r>
          </a:p>
          <a:p>
            <a:r>
              <a:rPr lang="en-US" sz="1400" dirty="0"/>
              <a:t>	</a:t>
            </a:r>
            <a:r>
              <a:rPr lang="en-US" sz="1400" dirty="0" smtClean="0"/>
              <a:t>}</a:t>
            </a:r>
          </a:p>
          <a:p>
            <a:r>
              <a:rPr lang="en-US" sz="1400" dirty="0" smtClean="0"/>
              <a:t>}</a:t>
            </a:r>
            <a:endParaRPr lang="fr-FR" sz="1400" dirty="0"/>
          </a:p>
        </p:txBody>
      </p:sp>
    </p:spTree>
    <p:extLst>
      <p:ext uri="{BB962C8B-B14F-4D97-AF65-F5344CB8AC3E}">
        <p14:creationId xmlns:p14="http://schemas.microsoft.com/office/powerpoint/2010/main" val="19079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95736" y="2492896"/>
            <a:ext cx="5178552" cy="1143000"/>
          </a:xfrm>
        </p:spPr>
        <p:txBody>
          <a:bodyPr/>
          <a:lstStyle/>
          <a:p>
            <a:r>
              <a:rPr lang="fr-FR" b="1" dirty="0" smtClean="0"/>
              <a:t>Travaux pratiques 1</a:t>
            </a:r>
            <a:endParaRPr lang="fr-FR" b="1" dirty="0"/>
          </a:p>
        </p:txBody>
      </p:sp>
    </p:spTree>
    <p:custDataLst>
      <p:tags r:id="rId1"/>
    </p:custDataLst>
    <p:extLst>
      <p:ext uri="{BB962C8B-B14F-4D97-AF65-F5344CB8AC3E}">
        <p14:creationId xmlns:p14="http://schemas.microsoft.com/office/powerpoint/2010/main" val="3157384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smtClean="0"/>
              <a:t>Travaux pratiques 1</a:t>
            </a:r>
            <a:endParaRPr lang="fr-FR" dirty="0"/>
          </a:p>
        </p:txBody>
      </p:sp>
      <p:sp>
        <p:nvSpPr>
          <p:cNvPr id="4" name="Content Placeholder 3"/>
          <p:cNvSpPr>
            <a:spLocks noGrp="1"/>
          </p:cNvSpPr>
          <p:nvPr>
            <p:ph idx="1"/>
          </p:nvPr>
        </p:nvSpPr>
        <p:spPr>
          <a:xfrm>
            <a:off x="1979712" y="2276872"/>
            <a:ext cx="5257800" cy="1066800"/>
          </a:xfrm>
        </p:spPr>
        <p:txBody>
          <a:bodyPr>
            <a:normAutofit lnSpcReduction="10000"/>
          </a:bodyPr>
          <a:lstStyle/>
          <a:p>
            <a:pPr marL="0" indent="0">
              <a:buNone/>
            </a:pPr>
            <a:r>
              <a:rPr lang="fr-FR" dirty="0" smtClean="0"/>
              <a:t>Tutorial :</a:t>
            </a:r>
          </a:p>
          <a:p>
            <a:pPr marL="0" indent="0">
              <a:buNone/>
            </a:pPr>
            <a:r>
              <a:rPr lang="fr-FR" dirty="0" smtClean="0"/>
              <a:t>3D Platform </a:t>
            </a:r>
            <a:r>
              <a:rPr lang="fr-FR" dirty="0" err="1" smtClean="0"/>
              <a:t>Lerpz</a:t>
            </a:r>
            <a:endParaRPr lang="fr-FR" dirty="0"/>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667250"/>
            <a:ext cx="8532440" cy="221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476672"/>
            <a:ext cx="2084510" cy="240445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245039739"/>
              </p:ext>
            </p:extLst>
          </p:nvPr>
        </p:nvGraphicFramePr>
        <p:xfrm>
          <a:off x="1295400" y="2363450"/>
          <a:ext cx="6781800" cy="380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2" name="ZoneTexte 1"/>
          <p:cNvSpPr txBox="1"/>
          <p:nvPr/>
        </p:nvSpPr>
        <p:spPr>
          <a:xfrm>
            <a:off x="611560" y="647110"/>
            <a:ext cx="2333972" cy="707886"/>
          </a:xfrm>
          <a:prstGeom prst="rect">
            <a:avLst/>
          </a:prstGeom>
          <a:noFill/>
        </p:spPr>
        <p:txBody>
          <a:bodyPr wrap="none" rtlCol="0">
            <a:spAutoFit/>
          </a:bodyPr>
          <a:lstStyle/>
          <a:p>
            <a:r>
              <a:rPr lang="fr-FR" sz="4000" dirty="0" smtClean="0"/>
              <a:t>Chapitre 1</a:t>
            </a:r>
            <a:endParaRPr lang="fr-FR" sz="4000"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6268" y="2751219"/>
            <a:ext cx="3711465" cy="1355562"/>
          </a:xfrm>
          <a:prstGeom prst="rect">
            <a:avLst/>
          </a:prstGeom>
          <a:noFill/>
        </p:spPr>
        <p:txBody>
          <a:bodyPr wrap="square" rtlCol="0">
            <a:normAutofit/>
          </a:bodyPr>
          <a:lstStyle/>
          <a:p>
            <a:r>
              <a:rPr lang="fr-FR" sz="6600" dirty="0" smtClean="0"/>
              <a:t>Chapitre 2</a:t>
            </a:r>
            <a:endParaRPr lang="fr-FR" sz="6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3186154" cy="1674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85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27584" y="125760"/>
            <a:ext cx="8077200" cy="1143000"/>
          </a:xfrm>
        </p:spPr>
        <p:txBody>
          <a:bodyPr/>
          <a:lstStyle/>
          <a:p>
            <a:pPr>
              <a:defRPr lang="fr-FR"/>
            </a:pPr>
            <a:r>
              <a:rPr lang="fr-FR" dirty="0" smtClean="0"/>
              <a:t>Le terrain</a:t>
            </a:r>
            <a:endParaRPr lang="fr-FR" dirty="0"/>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1196752"/>
            <a:ext cx="7704856" cy="54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7722" name="AutoShape 10"/>
          <p:cNvSpPr>
            <a:spLocks noChangeArrowheads="1"/>
          </p:cNvSpPr>
          <p:nvPr>
            <p:custDataLst>
              <p:tags r:id="rId3"/>
            </p:custDataLst>
          </p:nvPr>
        </p:nvSpPr>
        <p:spPr bwMode="invGray">
          <a:xfrm>
            <a:off x="1331640" y="508518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dirty="0" smtClean="0">
                <a:latin typeface="Segoe Semibold" pitchFamily="34" charset="0"/>
              </a:rPr>
              <a:t>Créer un terrain simplement</a:t>
            </a:r>
            <a:endParaRPr lang="fr-FR" sz="2000" dirty="0"/>
          </a:p>
        </p:txBody>
      </p:sp>
    </p:spTree>
    <p:custDataLst>
      <p:tags r:id="rId1"/>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Système de particules</a:t>
            </a:r>
            <a:endParaRPr lang="fr-FR" dirty="0"/>
          </a:p>
        </p:txBody>
      </p:sp>
      <p:pic>
        <p:nvPicPr>
          <p:cNvPr id="11268" name="Picture 4" descr="http://unity3d.com/support/documentation/Images/manual/class-ParticleRenderer-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1484784"/>
            <a:ext cx="2514600" cy="49625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unity3d.com/support/documentation/Images/manual/class-ParticleRender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132856"/>
            <a:ext cx="5238750" cy="3571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6599408"/>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Le terrain</a:t>
            </a:r>
            <a:endParaRPr lang="fr-FR" dirty="0"/>
          </a:p>
        </p:txBody>
      </p:sp>
      <p:sp>
        <p:nvSpPr>
          <p:cNvPr id="3" name="Content Placeholder 2"/>
          <p:cNvSpPr>
            <a:spLocks noGrp="1"/>
          </p:cNvSpPr>
          <p:nvPr>
            <p:ph idx="1"/>
            <p:custDataLst>
              <p:tags r:id="rId3"/>
            </p:custDataLst>
          </p:nvPr>
        </p:nvSpPr>
        <p:spPr/>
        <p:txBody>
          <a:bodyPr>
            <a:normAutofit fontScale="92500" lnSpcReduction="10000"/>
          </a:bodyPr>
          <a:lstStyle/>
          <a:p>
            <a:r>
              <a:rPr lang="fr-FR" dirty="0" smtClean="0"/>
              <a:t>Créer une ile </a:t>
            </a:r>
          </a:p>
          <a:p>
            <a:pPr lvl="1"/>
            <a:r>
              <a:rPr lang="fr-FR" dirty="0" smtClean="0"/>
              <a:t>Avec un lagon et une plage</a:t>
            </a:r>
          </a:p>
          <a:p>
            <a:pPr lvl="1"/>
            <a:r>
              <a:rPr lang="fr-FR" dirty="0" smtClean="0"/>
              <a:t>Avec un volcan</a:t>
            </a:r>
          </a:p>
          <a:p>
            <a:pPr lvl="1"/>
            <a:endParaRPr lang="fr-FR" dirty="0"/>
          </a:p>
          <a:p>
            <a:r>
              <a:rPr lang="fr-FR" dirty="0" smtClean="0"/>
              <a:t>Ajouter des FX</a:t>
            </a:r>
            <a:endParaRPr lang="fr-FR" dirty="0"/>
          </a:p>
          <a:p>
            <a:pPr lvl="1"/>
            <a:r>
              <a:rPr lang="fr-FR" dirty="0" smtClean="0"/>
              <a:t>Lave rouge qui sort du volcan</a:t>
            </a:r>
          </a:p>
          <a:p>
            <a:pPr lvl="1"/>
            <a:r>
              <a:rPr lang="fr-FR" dirty="0" smtClean="0"/>
              <a:t>Brouillard léger sur l’eau</a:t>
            </a:r>
          </a:p>
          <a:p>
            <a:pPr lvl="1"/>
            <a:endParaRPr lang="fr-FR" dirty="0"/>
          </a:p>
          <a:p>
            <a:r>
              <a:rPr lang="fr-FR" dirty="0" smtClean="0"/>
              <a:t>Utiliser une </a:t>
            </a:r>
            <a:r>
              <a:rPr lang="fr-FR" dirty="0" err="1" smtClean="0"/>
              <a:t>skybox</a:t>
            </a:r>
            <a:endParaRPr lang="fr-FR" dirty="0"/>
          </a:p>
          <a:p>
            <a:pPr lvl="1"/>
            <a:endParaRPr lang="fr-FR" dirty="0"/>
          </a:p>
          <a:p>
            <a:pPr lvl="1"/>
            <a:endParaRPr lang="fr-FR" dirty="0"/>
          </a:p>
        </p:txBody>
      </p:sp>
    </p:spTree>
    <p:custDataLst>
      <p:tags r:id="rId1"/>
    </p:custDataLst>
    <p:extLst>
      <p:ext uri="{BB962C8B-B14F-4D97-AF65-F5344CB8AC3E}">
        <p14:creationId xmlns:p14="http://schemas.microsoft.com/office/powerpoint/2010/main" val="9213238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lstStyle/>
          <a:p>
            <a:pPr>
              <a:defRPr lang="fr-FR"/>
            </a:pPr>
            <a:r>
              <a:rPr lang="fr-FR" dirty="0" smtClean="0"/>
              <a:t>Les inputs</a:t>
            </a:r>
            <a:endParaRPr lang="fr-FR" dirty="0"/>
          </a:p>
        </p:txBody>
      </p:sp>
      <p:sp>
        <p:nvSpPr>
          <p:cNvPr id="629763" name="Rectangle 3"/>
          <p:cNvSpPr>
            <a:spLocks noGrp="1" noChangeArrowheads="1"/>
          </p:cNvSpPr>
          <p:nvPr>
            <p:ph type="body" sz="half" idx="2"/>
            <p:custDataLst>
              <p:tags r:id="rId3"/>
            </p:custDataLst>
          </p:nvPr>
        </p:nvSpPr>
        <p:spPr>
          <a:xfrm>
            <a:off x="5724128" y="2098675"/>
            <a:ext cx="3205559" cy="4149725"/>
          </a:xfrm>
        </p:spPr>
        <p:txBody>
          <a:bodyPr>
            <a:normAutofit/>
          </a:bodyPr>
          <a:lstStyle/>
          <a:p>
            <a:r>
              <a:rPr lang="fr-FR" dirty="0" smtClean="0"/>
              <a:t>Clavier</a:t>
            </a:r>
            <a:endParaRPr lang="fr-FR" dirty="0"/>
          </a:p>
          <a:p>
            <a:r>
              <a:rPr lang="fr-FR" dirty="0" smtClean="0"/>
              <a:t>Souris</a:t>
            </a:r>
            <a:endParaRPr lang="fr-FR" dirty="0"/>
          </a:p>
          <a:p>
            <a:r>
              <a:rPr lang="fr-FR" dirty="0" smtClean="0"/>
              <a:t>Joystick</a:t>
            </a:r>
          </a:p>
          <a:p>
            <a:r>
              <a:rPr lang="fr-FR" dirty="0" err="1" smtClean="0"/>
              <a:t>Wiimote</a:t>
            </a:r>
            <a:endParaRPr lang="fr-FR" dirty="0" smtClean="0"/>
          </a:p>
          <a:p>
            <a:r>
              <a:rPr lang="fr-FR" dirty="0" smtClean="0"/>
              <a:t>…</a:t>
            </a:r>
            <a:endParaRPr lang="fr-FR" dirty="0"/>
          </a:p>
        </p:txBody>
      </p:sp>
      <p:pic>
        <p:nvPicPr>
          <p:cNvPr id="4" name="Content Placeholder 3"/>
          <p:cNvPicPr>
            <a:picLocks noGrp="1" noChangeAspect="1"/>
          </p:cNvPicPr>
          <p:nvPr>
            <p:ph sz="half" idx="1"/>
          </p:nvPr>
        </p:nvPicPr>
        <p:blipFill>
          <a:blip r:embed="rId6" cstate="email">
            <a:extLst>
              <a:ext uri="{28A0092B-C50C-407E-A947-70E740481C1C}">
                <a14:useLocalDpi xmlns:a14="http://schemas.microsoft.com/office/drawing/2010/main" val="0"/>
              </a:ext>
            </a:extLst>
          </a:blip>
          <a:stretch>
            <a:fillRect/>
          </a:stretch>
        </p:blipFill>
        <p:spPr>
          <a:xfrm>
            <a:off x="899592" y="1916832"/>
            <a:ext cx="4680519" cy="4346195"/>
          </a:xfrm>
          <a:prstGeom prst="rect">
            <a:avLst/>
          </a:prstGeom>
          <a:ln>
            <a:noFill/>
          </a:ln>
          <a:effectLst>
            <a:softEdge rad="112500"/>
          </a:effectLst>
        </p:spPr>
      </p:pic>
    </p:spTree>
    <p:custDataLst>
      <p:tags r:id="rId1"/>
    </p:custData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5894040" cy="1143000"/>
          </a:xfrm>
        </p:spPr>
        <p:txBody>
          <a:bodyPr>
            <a:normAutofit/>
          </a:bodyPr>
          <a:lstStyle/>
          <a:p>
            <a:r>
              <a:rPr lang="fr-FR" dirty="0" smtClean="0"/>
              <a:t>Comment lire le clavier ?</a:t>
            </a:r>
            <a:endParaRPr lang="fr-FR" dirty="0"/>
          </a:p>
        </p:txBody>
      </p:sp>
      <p:sp>
        <p:nvSpPr>
          <p:cNvPr id="3" name="Content Placeholder 2"/>
          <p:cNvSpPr>
            <a:spLocks noGrp="1"/>
          </p:cNvSpPr>
          <p:nvPr>
            <p:ph idx="1"/>
            <p:custDataLst>
              <p:tags r:id="rId3"/>
            </p:custDataLst>
          </p:nvPr>
        </p:nvSpPr>
        <p:spPr>
          <a:xfrm>
            <a:off x="1619672" y="1773002"/>
            <a:ext cx="6989911" cy="792088"/>
          </a:xfrm>
        </p:spPr>
        <p:txBody>
          <a:bodyPr>
            <a:normAutofit fontScale="77500" lnSpcReduction="20000"/>
          </a:bodyPr>
          <a:lstStyle/>
          <a:p>
            <a:pPr marL="0" indent="0">
              <a:buNone/>
            </a:pPr>
            <a:r>
              <a:rPr lang="fr-FR" dirty="0" smtClean="0"/>
              <a:t>Utilisons l’aide de </a:t>
            </a:r>
            <a:r>
              <a:rPr lang="fr-FR" dirty="0" err="1" smtClean="0"/>
              <a:t>Unity</a:t>
            </a:r>
            <a:r>
              <a:rPr lang="fr-FR" dirty="0" smtClean="0"/>
              <a:t> 3D :</a:t>
            </a:r>
          </a:p>
          <a:p>
            <a:pPr marL="0" indent="0">
              <a:buNone/>
            </a:pPr>
            <a:r>
              <a:rPr lang="fr-FR" dirty="0" smtClean="0"/>
              <a:t>Recherche « </a:t>
            </a:r>
            <a:r>
              <a:rPr lang="fr-FR" b="1" dirty="0" err="1" smtClean="0"/>
              <a:t>GetKey</a:t>
            </a:r>
            <a:r>
              <a:rPr lang="fr-FR" dirty="0" smtClean="0"/>
              <a:t> »</a:t>
            </a:r>
            <a:endParaRPr lang="fr-FR" dirty="0"/>
          </a:p>
        </p:txBody>
      </p:sp>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813" y="3295650"/>
            <a:ext cx="8449368"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4"/>
          <p:cNvSpPr/>
          <p:nvPr/>
        </p:nvSpPr>
        <p:spPr>
          <a:xfrm>
            <a:off x="757908" y="195302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6614120" cy="1143000"/>
          </a:xfrm>
        </p:spPr>
        <p:txBody>
          <a:bodyPr>
            <a:normAutofit/>
          </a:bodyPr>
          <a:lstStyle/>
          <a:p>
            <a:r>
              <a:rPr lang="fr-FR" dirty="0"/>
              <a:t>Comment lire le clavier ?</a:t>
            </a:r>
          </a:p>
        </p:txBody>
      </p:sp>
      <p:sp>
        <p:nvSpPr>
          <p:cNvPr id="6" name="ZoneTexte 5"/>
          <p:cNvSpPr txBox="1"/>
          <p:nvPr/>
        </p:nvSpPr>
        <p:spPr>
          <a:xfrm>
            <a:off x="1025116" y="1628800"/>
            <a:ext cx="7128792" cy="47705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dirty="0" err="1" smtClean="0"/>
              <a:t>RotateMeOnClick</a:t>
            </a:r>
            <a:r>
              <a:rPr lang="en-US" sz="1600" dirty="0" smtClean="0"/>
              <a:t> </a:t>
            </a:r>
            <a:r>
              <a:rPr lang="en-US" sz="1600" dirty="0"/>
              <a:t>: </a:t>
            </a:r>
            <a:r>
              <a:rPr lang="en-US" sz="1600" dirty="0" err="1"/>
              <a:t>MonoBehaviour</a:t>
            </a:r>
            <a:endParaRPr lang="fr-FR" sz="1600" dirty="0"/>
          </a:p>
          <a:p>
            <a:r>
              <a:rPr lang="en-US" sz="1600" dirty="0"/>
              <a:t>{</a:t>
            </a:r>
            <a:endParaRPr lang="fr-FR" sz="1600" dirty="0"/>
          </a:p>
          <a:p>
            <a:r>
              <a:rPr lang="en-US" sz="1600" dirty="0"/>
              <a:t>	</a:t>
            </a:r>
            <a:r>
              <a:rPr lang="en-US" sz="1600" b="1" dirty="0" smtClean="0"/>
              <a:t>public float</a:t>
            </a:r>
            <a:r>
              <a:rPr lang="en-US" sz="1600" dirty="0" smtClean="0"/>
              <a:t> </a:t>
            </a:r>
            <a:r>
              <a:rPr lang="en-US" sz="1600" dirty="0" err="1"/>
              <a:t>vitesse</a:t>
            </a:r>
            <a:r>
              <a:rPr lang="en-US" sz="1600" dirty="0" smtClean="0"/>
              <a:t>; </a:t>
            </a:r>
            <a:endParaRPr lang="fr-FR" sz="1600" dirty="0"/>
          </a:p>
          <a:p>
            <a:r>
              <a:rPr lang="en-US" sz="1600" dirty="0"/>
              <a:t> </a:t>
            </a:r>
            <a:endParaRPr lang="fr-FR" sz="1600" dirty="0"/>
          </a:p>
          <a:p>
            <a:r>
              <a:rPr lang="en-US" sz="1600" dirty="0"/>
              <a:t>	</a:t>
            </a:r>
            <a:r>
              <a:rPr lang="en-US" sz="1600" dirty="0">
                <a:solidFill>
                  <a:schemeClr val="tx2"/>
                </a:solidFill>
              </a:rPr>
              <a:t>// Use this for initialization</a:t>
            </a:r>
            <a:endParaRPr lang="fr-FR" sz="1600" dirty="0">
              <a:solidFill>
                <a:schemeClr val="tx2"/>
              </a:solidFill>
            </a:endParaRPr>
          </a:p>
          <a:p>
            <a:r>
              <a:rPr lang="en-US" sz="1600" dirty="0"/>
              <a:t>	</a:t>
            </a:r>
            <a:r>
              <a:rPr lang="en-US" sz="1600" b="1" dirty="0"/>
              <a:t>void</a:t>
            </a:r>
            <a:r>
              <a:rPr lang="en-US" sz="1600" dirty="0"/>
              <a:t> Start ()</a:t>
            </a:r>
            <a:endParaRPr lang="fr-FR" sz="1600" dirty="0"/>
          </a:p>
          <a:p>
            <a:r>
              <a:rPr lang="en-US" sz="1600" dirty="0"/>
              <a:t>	{</a:t>
            </a:r>
            <a:endParaRPr lang="fr-FR" sz="1600" dirty="0"/>
          </a:p>
          <a:p>
            <a:r>
              <a:rPr lang="en-US" sz="1600" dirty="0"/>
              <a:t>		</a:t>
            </a:r>
            <a:r>
              <a:rPr lang="en-US" sz="1600" dirty="0" err="1"/>
              <a:t>vitesse</a:t>
            </a:r>
            <a:r>
              <a:rPr lang="en-US" sz="1600" dirty="0"/>
              <a:t> = 10.0f;</a:t>
            </a:r>
            <a:endParaRPr lang="fr-FR" sz="1600" dirty="0"/>
          </a:p>
          <a:p>
            <a:r>
              <a:rPr lang="en-US" sz="1600" dirty="0"/>
              <a:t>	}</a:t>
            </a:r>
            <a:endParaRPr lang="fr-FR" sz="1600" dirty="0"/>
          </a:p>
          <a:p>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r>
              <a:rPr lang="en-US" sz="1600" dirty="0" smtClean="0"/>
              <a:t>{</a:t>
            </a:r>
          </a:p>
          <a:p>
            <a:r>
              <a:rPr lang="en-US" sz="1600" dirty="0"/>
              <a:t>		</a:t>
            </a:r>
            <a:r>
              <a:rPr lang="en-US" sz="1600" dirty="0" smtClean="0"/>
              <a:t>if (</a:t>
            </a:r>
            <a:r>
              <a:rPr lang="en-US" sz="1600" b="1" dirty="0" err="1" smtClean="0">
                <a:solidFill>
                  <a:srgbClr val="FF0000"/>
                </a:solidFill>
              </a:rPr>
              <a:t>Input.GetKey</a:t>
            </a:r>
            <a:r>
              <a:rPr lang="en-US" sz="1600" dirty="0" smtClean="0"/>
              <a:t>(</a:t>
            </a:r>
            <a:r>
              <a:rPr lang="en-US" sz="1600" dirty="0" err="1" smtClean="0"/>
              <a:t>KeyCode.UpArrow</a:t>
            </a:r>
            <a:r>
              <a:rPr lang="en-US" sz="1600" dirty="0"/>
              <a:t>))		 </a:t>
            </a:r>
            <a:r>
              <a:rPr lang="en-US" sz="1600" dirty="0" smtClean="0"/>
              <a:t>		 {</a:t>
            </a:r>
          </a:p>
          <a:p>
            <a:r>
              <a:rPr lang="en-US" sz="1600" dirty="0"/>
              <a:t>	</a:t>
            </a:r>
            <a:r>
              <a:rPr lang="en-US" sz="1600" dirty="0" smtClean="0"/>
              <a:t>		</a:t>
            </a:r>
            <a:r>
              <a:rPr lang="en-US" sz="1600" dirty="0" err="1" smtClean="0"/>
              <a:t>transform.Rotate</a:t>
            </a:r>
            <a:r>
              <a:rPr lang="en-US" sz="1600" dirty="0" smtClean="0"/>
              <a:t>(Vector3.up</a:t>
            </a:r>
            <a:r>
              <a:rPr lang="en-US" sz="1600" dirty="0"/>
              <a:t>, </a:t>
            </a:r>
            <a:r>
              <a:rPr lang="en-US" sz="1600" dirty="0" err="1" smtClean="0"/>
              <a:t>vitesse</a:t>
            </a:r>
            <a:r>
              <a:rPr lang="en-US" sz="1600" dirty="0" smtClean="0"/>
              <a:t>);</a:t>
            </a:r>
          </a:p>
          <a:p>
            <a:r>
              <a:rPr lang="en-US" sz="1600" dirty="0" smtClean="0"/>
              <a:t>		}</a:t>
            </a:r>
            <a:endParaRPr lang="fr-FR" sz="1600" dirty="0"/>
          </a:p>
          <a:p>
            <a:r>
              <a:rPr lang="en-US" sz="1600" dirty="0"/>
              <a:t>	}</a:t>
            </a:r>
            <a:endParaRPr lang="fr-FR" sz="1600" dirty="0"/>
          </a:p>
          <a:p>
            <a:r>
              <a:rPr lang="en-US" sz="1600" dirty="0"/>
              <a:t>}</a:t>
            </a:r>
            <a:endParaRPr lang="fr-FR" sz="16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6614120" cy="1143000"/>
          </a:xfrm>
        </p:spPr>
        <p:txBody>
          <a:bodyPr>
            <a:normAutofit fontScale="90000"/>
          </a:bodyPr>
          <a:lstStyle/>
          <a:p>
            <a:r>
              <a:rPr lang="fr-FR" dirty="0" smtClean="0"/>
              <a:t>Afficher les </a:t>
            </a:r>
            <a:r>
              <a:rPr lang="fr-FR" dirty="0" err="1" smtClean="0"/>
              <a:t>coord</a:t>
            </a:r>
            <a:r>
              <a:rPr lang="fr-FR" dirty="0" smtClean="0"/>
              <a:t> au clic de la souris</a:t>
            </a:r>
            <a:endParaRPr lang="fr-FR" dirty="0"/>
          </a:p>
        </p:txBody>
      </p:sp>
      <p:sp>
        <p:nvSpPr>
          <p:cNvPr id="6" name="ZoneTexte 5"/>
          <p:cNvSpPr txBox="1"/>
          <p:nvPr/>
        </p:nvSpPr>
        <p:spPr>
          <a:xfrm>
            <a:off x="1025116" y="1628800"/>
            <a:ext cx="7128792"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b="1" dirty="0" smtClean="0"/>
              <a:t>public</a:t>
            </a:r>
            <a:r>
              <a:rPr lang="en-US" sz="1600" dirty="0" smtClean="0"/>
              <a:t> </a:t>
            </a:r>
            <a:r>
              <a:rPr lang="en-US" sz="1600" b="1" dirty="0"/>
              <a:t>class</a:t>
            </a:r>
            <a:r>
              <a:rPr lang="en-US" sz="1600" dirty="0"/>
              <a:t> </a:t>
            </a:r>
            <a:r>
              <a:rPr lang="en-US" sz="1600" dirty="0" err="1" smtClean="0"/>
              <a:t>DetectMouse</a:t>
            </a:r>
            <a:r>
              <a:rPr lang="en-US" sz="1600" dirty="0" smtClean="0"/>
              <a:t> </a:t>
            </a:r>
            <a:r>
              <a:rPr lang="en-US" sz="1600" dirty="0"/>
              <a:t>: </a:t>
            </a:r>
            <a:r>
              <a:rPr lang="en-US" sz="1600" dirty="0" err="1"/>
              <a:t>MonoBehaviour</a:t>
            </a:r>
            <a:endParaRPr lang="fr-FR" sz="1600" dirty="0"/>
          </a:p>
          <a:p>
            <a:r>
              <a:rPr lang="en-US" sz="1600" dirty="0" smtClean="0"/>
              <a:t>{</a:t>
            </a:r>
            <a:r>
              <a:rPr lang="en-US" sz="1600" dirty="0"/>
              <a:t>	</a:t>
            </a:r>
            <a:endParaRPr lang="fr-FR" sz="1600" dirty="0"/>
          </a:p>
          <a:p>
            <a:r>
              <a:rPr lang="en-US" sz="1600" dirty="0"/>
              <a:t>	</a:t>
            </a:r>
            <a:r>
              <a:rPr lang="en-US" sz="1600" dirty="0">
                <a:solidFill>
                  <a:schemeClr val="tx2"/>
                </a:solidFill>
              </a:rPr>
              <a:t>// Update is called once per frame</a:t>
            </a:r>
            <a:endParaRPr lang="fr-FR" sz="1600" dirty="0">
              <a:solidFill>
                <a:schemeClr val="tx2"/>
              </a:solidFill>
            </a:endParaRPr>
          </a:p>
          <a:p>
            <a:r>
              <a:rPr lang="en-US" sz="1600" dirty="0"/>
              <a:t>	</a:t>
            </a:r>
            <a:r>
              <a:rPr lang="en-US" sz="1600" b="1" dirty="0"/>
              <a:t>void</a:t>
            </a:r>
            <a:r>
              <a:rPr lang="en-US" sz="1600" dirty="0"/>
              <a:t> Update ()</a:t>
            </a:r>
            <a:endParaRPr lang="fr-FR" sz="1600" dirty="0"/>
          </a:p>
          <a:p>
            <a:r>
              <a:rPr lang="en-US" sz="1600" dirty="0"/>
              <a:t>	</a:t>
            </a:r>
            <a:r>
              <a:rPr lang="en-US" sz="1600" dirty="0" smtClean="0"/>
              <a:t>{</a:t>
            </a:r>
          </a:p>
          <a:p>
            <a:r>
              <a:rPr lang="en-US" sz="1600" dirty="0"/>
              <a:t>		</a:t>
            </a:r>
            <a:r>
              <a:rPr lang="en-US" sz="1600" dirty="0" smtClean="0"/>
              <a:t>if (…)</a:t>
            </a:r>
          </a:p>
          <a:p>
            <a:r>
              <a:rPr lang="en-US" sz="1600" dirty="0" smtClean="0"/>
              <a:t>		 {</a:t>
            </a:r>
          </a:p>
          <a:p>
            <a:r>
              <a:rPr lang="en-US" sz="1600" dirty="0"/>
              <a:t>	</a:t>
            </a:r>
            <a:r>
              <a:rPr lang="en-US" sz="1600" dirty="0" smtClean="0"/>
              <a:t>		</a:t>
            </a:r>
            <a:r>
              <a:rPr lang="en-US" sz="1600" dirty="0" err="1" smtClean="0"/>
              <a:t>Debug.Log</a:t>
            </a:r>
            <a:r>
              <a:rPr lang="en-US" sz="1600" dirty="0" smtClean="0"/>
              <a:t>(…</a:t>
            </a:r>
          </a:p>
          <a:p>
            <a:r>
              <a:rPr lang="en-US" sz="1600" dirty="0" smtClean="0"/>
              <a:t>		}</a:t>
            </a:r>
            <a:endParaRPr lang="fr-FR" sz="1600" dirty="0"/>
          </a:p>
          <a:p>
            <a:r>
              <a:rPr lang="en-US" sz="1600" dirty="0"/>
              <a:t>	}</a:t>
            </a:r>
            <a:endParaRPr lang="fr-FR" sz="1600" dirty="0"/>
          </a:p>
          <a:p>
            <a:r>
              <a:rPr lang="en-US" sz="1600" dirty="0"/>
              <a:t>}</a:t>
            </a:r>
            <a:endParaRPr lang="fr-FR" sz="1600" dirty="0"/>
          </a:p>
        </p:txBody>
      </p:sp>
    </p:spTree>
    <p:custDataLst>
      <p:tags r:id="rId1"/>
    </p:custDataLst>
    <p:extLst>
      <p:ext uri="{BB962C8B-B14F-4D97-AF65-F5344CB8AC3E}">
        <p14:creationId xmlns:p14="http://schemas.microsoft.com/office/powerpoint/2010/main" val="1993648702"/>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physique</a:t>
            </a:r>
            <a:endParaRPr lang="fr-FR" dirty="0"/>
          </a:p>
        </p:txBody>
      </p:sp>
      <p:sp>
        <p:nvSpPr>
          <p:cNvPr id="3" name="Content Placeholder 2"/>
          <p:cNvSpPr>
            <a:spLocks noGrp="1"/>
          </p:cNvSpPr>
          <p:nvPr>
            <p:ph idx="1"/>
            <p:custDataLst>
              <p:tags r:id="rId3"/>
            </p:custDataLst>
          </p:nvPr>
        </p:nvSpPr>
        <p:spPr/>
        <p:txBody>
          <a:bodyPr>
            <a:normAutofit lnSpcReduction="10000"/>
          </a:bodyPr>
          <a:lstStyle/>
          <a:p>
            <a:r>
              <a:rPr lang="fr-FR" dirty="0" err="1" smtClean="0"/>
              <a:t>Collider</a:t>
            </a:r>
            <a:endParaRPr lang="fr-FR" dirty="0" smtClean="0"/>
          </a:p>
          <a:p>
            <a:pPr lvl="1"/>
            <a:r>
              <a:rPr lang="fr-FR" dirty="0" smtClean="0"/>
              <a:t>Interaction avec la physique</a:t>
            </a:r>
          </a:p>
          <a:p>
            <a:pPr lvl="1"/>
            <a:endParaRPr lang="fr-FR" dirty="0"/>
          </a:p>
          <a:p>
            <a:r>
              <a:rPr lang="fr-FR" dirty="0" err="1" smtClean="0"/>
              <a:t>Rigidbody</a:t>
            </a:r>
            <a:endParaRPr lang="fr-FR" dirty="0"/>
          </a:p>
          <a:p>
            <a:pPr lvl="1"/>
            <a:r>
              <a:rPr lang="fr-FR" dirty="0" smtClean="0"/>
              <a:t>Objet indépendant</a:t>
            </a:r>
          </a:p>
          <a:p>
            <a:pPr lvl="1"/>
            <a:endParaRPr lang="fr-FR" dirty="0"/>
          </a:p>
          <a:p>
            <a:r>
              <a:rPr lang="fr-FR" dirty="0" smtClean="0"/>
              <a:t>Trigger</a:t>
            </a:r>
            <a:endParaRPr lang="fr-FR" dirty="0"/>
          </a:p>
          <a:p>
            <a:pPr lvl="1"/>
            <a:r>
              <a:rPr lang="fr-FR" dirty="0" smtClean="0"/>
              <a:t>Action sur collision</a:t>
            </a:r>
            <a:endParaRPr lang="fr-FR" dirty="0"/>
          </a:p>
          <a:p>
            <a:pPr lvl="1"/>
            <a:endParaRPr lang="fr-FR"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physique : exemple simple</a:t>
            </a:r>
            <a:endParaRPr lang="fr-FR" dirty="0"/>
          </a:p>
        </p:txBody>
      </p:sp>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43608" y="1556792"/>
            <a:ext cx="35457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48064" y="3412069"/>
            <a:ext cx="3528392" cy="302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953115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797092054"/>
              </p:ext>
            </p:extLst>
          </p:nvPr>
        </p:nvGraphicFramePr>
        <p:xfrm>
          <a:off x="3276600" y="2087940"/>
          <a:ext cx="5206554" cy="3855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ZoneTexte 3"/>
          <p:cNvSpPr txBox="1"/>
          <p:nvPr/>
        </p:nvSpPr>
        <p:spPr>
          <a:xfrm>
            <a:off x="6172773" y="404664"/>
            <a:ext cx="2333972" cy="707886"/>
          </a:xfrm>
          <a:prstGeom prst="rect">
            <a:avLst/>
          </a:prstGeom>
          <a:noFill/>
        </p:spPr>
        <p:txBody>
          <a:bodyPr wrap="none" rtlCol="0">
            <a:spAutoFit/>
          </a:bodyPr>
          <a:lstStyle/>
          <a:p>
            <a:r>
              <a:rPr lang="fr-FR" sz="4000" dirty="0" smtClean="0"/>
              <a:t>Chapitre 2</a:t>
            </a:r>
            <a:endParaRPr lang="fr-FR" sz="4000" dirty="0"/>
          </a:p>
        </p:txBody>
      </p:sp>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95736" y="2492896"/>
            <a:ext cx="5178552" cy="1143000"/>
          </a:xfrm>
        </p:spPr>
        <p:txBody>
          <a:bodyPr/>
          <a:lstStyle/>
          <a:p>
            <a:r>
              <a:rPr lang="fr-FR" b="1" dirty="0" smtClean="0"/>
              <a:t>Travaux pratiques 2</a:t>
            </a:r>
            <a:endParaRPr lang="fr-FR" b="1" dirty="0"/>
          </a:p>
        </p:txBody>
      </p:sp>
    </p:spTree>
    <p:custDataLst>
      <p:tags r:id="rId1"/>
    </p:custDataLst>
    <p:extLst>
      <p:ext uri="{BB962C8B-B14F-4D97-AF65-F5344CB8AC3E}">
        <p14:creationId xmlns:p14="http://schemas.microsoft.com/office/powerpoint/2010/main" val="3824460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smtClean="0"/>
              <a:t>Travaux pratiques 2</a:t>
            </a:r>
            <a:endParaRPr lang="fr-FR" dirty="0"/>
          </a:p>
        </p:txBody>
      </p:sp>
      <p:sp>
        <p:nvSpPr>
          <p:cNvPr id="4" name="Content Placeholder 3"/>
          <p:cNvSpPr>
            <a:spLocks noGrp="1"/>
          </p:cNvSpPr>
          <p:nvPr>
            <p:ph idx="1"/>
          </p:nvPr>
        </p:nvSpPr>
        <p:spPr>
          <a:xfrm>
            <a:off x="3491880" y="1628800"/>
            <a:ext cx="5257800" cy="1066800"/>
          </a:xfrm>
        </p:spPr>
        <p:txBody>
          <a:bodyPr>
            <a:normAutofit lnSpcReduction="10000"/>
          </a:bodyPr>
          <a:lstStyle/>
          <a:p>
            <a:pPr marL="0" indent="0" algn="r">
              <a:buNone/>
            </a:pPr>
            <a:r>
              <a:rPr lang="fr-FR" dirty="0" smtClean="0"/>
              <a:t>Tutorial :</a:t>
            </a:r>
          </a:p>
          <a:p>
            <a:pPr marL="0" indent="0" algn="r">
              <a:buNone/>
            </a:pPr>
            <a:r>
              <a:rPr lang="fr-FR" dirty="0" smtClean="0"/>
              <a:t>Destruction Time</a:t>
            </a:r>
            <a:endParaRPr lang="fr-FR" dirty="0"/>
          </a:p>
        </p:txBody>
      </p:sp>
      <p:pic>
        <p:nvPicPr>
          <p:cNvPr id="1024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9592" y="1772816"/>
            <a:ext cx="3666040" cy="31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0032" y="3435703"/>
            <a:ext cx="3956810" cy="310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59966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Détecter le clic de souris</a:t>
            </a:r>
            <a:endParaRPr lang="fr-FR" dirty="0"/>
          </a:p>
        </p:txBody>
      </p:sp>
      <p:sp>
        <p:nvSpPr>
          <p:cNvPr id="5" name="ZoneTexte 4"/>
          <p:cNvSpPr txBox="1"/>
          <p:nvPr/>
        </p:nvSpPr>
        <p:spPr>
          <a:xfrm>
            <a:off x="1043608" y="1772816"/>
            <a:ext cx="7488832" cy="46474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solidFill>
                  <a:schemeClr val="tx1"/>
                </a:solidFill>
              </a:rPr>
              <a:t>public</a:t>
            </a:r>
            <a:r>
              <a:rPr lang="en-US" sz="1400" dirty="0" smtClean="0">
                <a:solidFill>
                  <a:schemeClr val="tx1"/>
                </a:solidFill>
              </a:rPr>
              <a:t> </a:t>
            </a:r>
            <a:r>
              <a:rPr lang="en-US" sz="1400" b="1" dirty="0">
                <a:solidFill>
                  <a:schemeClr val="tx1"/>
                </a:solidFill>
              </a:rPr>
              <a:t>class</a:t>
            </a:r>
            <a:r>
              <a:rPr lang="en-US" sz="1400" dirty="0">
                <a:solidFill>
                  <a:schemeClr val="tx1"/>
                </a:solidFill>
              </a:rPr>
              <a:t> Game : </a:t>
            </a:r>
            <a:r>
              <a:rPr lang="en-US" sz="1400" dirty="0" err="1">
                <a:solidFill>
                  <a:schemeClr val="tx1"/>
                </a:solidFill>
              </a:rPr>
              <a:t>MonoBehaviour</a:t>
            </a:r>
            <a:endParaRPr lang="en-US" sz="1400" dirty="0">
              <a:solidFill>
                <a:schemeClr val="tx1"/>
              </a:solidFill>
            </a:endParaRPr>
          </a:p>
          <a:p>
            <a:r>
              <a:rPr lang="en-US" sz="1400" dirty="0">
                <a:solidFill>
                  <a:schemeClr val="tx1"/>
                </a:solidFill>
              </a:rPr>
              <a:t>{</a:t>
            </a:r>
          </a:p>
          <a:p>
            <a:pPr lvl="1"/>
            <a:r>
              <a:rPr lang="en-US" sz="1400" b="1" dirty="0">
                <a:solidFill>
                  <a:schemeClr val="tx1"/>
                </a:solidFill>
              </a:rPr>
              <a:t>public</a:t>
            </a:r>
            <a:r>
              <a:rPr lang="en-US" sz="1400" dirty="0">
                <a:solidFill>
                  <a:schemeClr val="tx1"/>
                </a:solidFill>
              </a:rPr>
              <a:t> </a:t>
            </a:r>
            <a:r>
              <a:rPr lang="en-US" sz="1400" b="1" dirty="0" err="1">
                <a:solidFill>
                  <a:schemeClr val="tx1"/>
                </a:solidFill>
              </a:rPr>
              <a:t>GameObject</a:t>
            </a:r>
            <a:r>
              <a:rPr lang="en-US" sz="1400" dirty="0">
                <a:solidFill>
                  <a:schemeClr val="tx1"/>
                </a:solidFill>
              </a:rPr>
              <a:t> </a:t>
            </a:r>
            <a:r>
              <a:rPr lang="en-US" sz="1400" dirty="0" err="1">
                <a:solidFill>
                  <a:schemeClr val="tx1"/>
                </a:solidFill>
              </a:rPr>
              <a:t>boulet</a:t>
            </a:r>
            <a:r>
              <a:rPr lang="en-US" sz="1400" dirty="0">
                <a:solidFill>
                  <a:schemeClr val="tx1"/>
                </a:solidFill>
              </a:rPr>
              <a:t>;</a:t>
            </a:r>
          </a:p>
          <a:p>
            <a:pPr lvl="1"/>
            <a:endParaRPr lang="en-US" sz="1400" dirty="0">
              <a:solidFill>
                <a:schemeClr val="tx1"/>
              </a:solidFill>
            </a:endParaRPr>
          </a:p>
          <a:p>
            <a:pPr lvl="1"/>
            <a:r>
              <a:rPr lang="en-US" sz="1400" dirty="0">
                <a:solidFill>
                  <a:schemeClr val="tx2"/>
                </a:solidFill>
              </a:rPr>
              <a:t>// Use this for initialization</a:t>
            </a:r>
          </a:p>
          <a:p>
            <a:pPr lvl="1"/>
            <a:r>
              <a:rPr lang="en-US" sz="1400" b="1" dirty="0">
                <a:solidFill>
                  <a:schemeClr val="tx1"/>
                </a:solidFill>
              </a:rPr>
              <a:t>void</a:t>
            </a:r>
            <a:r>
              <a:rPr lang="en-US" sz="1400" dirty="0">
                <a:solidFill>
                  <a:schemeClr val="tx1"/>
                </a:solidFill>
              </a:rPr>
              <a:t> Start()</a:t>
            </a:r>
          </a:p>
          <a:p>
            <a:pPr lvl="1"/>
            <a:r>
              <a:rPr lang="en-US" sz="1400" dirty="0">
                <a:solidFill>
                  <a:schemeClr val="tx1"/>
                </a:solidFill>
              </a:rPr>
              <a:t>{</a:t>
            </a:r>
          </a:p>
          <a:p>
            <a:pPr lvl="1"/>
            <a:r>
              <a:rPr lang="en-US" sz="1400" dirty="0">
                <a:solidFill>
                  <a:schemeClr val="tx1"/>
                </a:solidFill>
              </a:rPr>
              <a:t>}</a:t>
            </a:r>
          </a:p>
          <a:p>
            <a:pPr lvl="1"/>
            <a:endParaRPr lang="fr-FR" sz="1400" dirty="0">
              <a:solidFill>
                <a:schemeClr val="tx2"/>
              </a:solidFill>
            </a:endParaRPr>
          </a:p>
          <a:p>
            <a:pPr lvl="1"/>
            <a:r>
              <a:rPr lang="fr-FR" sz="1400" dirty="0">
                <a:solidFill>
                  <a:schemeClr val="tx2"/>
                </a:solidFill>
              </a:rPr>
              <a:t>// Update </a:t>
            </a:r>
            <a:r>
              <a:rPr lang="fr-FR" sz="1400" dirty="0" err="1">
                <a:solidFill>
                  <a:schemeClr val="tx2"/>
                </a:solidFill>
              </a:rPr>
              <a:t>is</a:t>
            </a:r>
            <a:r>
              <a:rPr lang="fr-FR" sz="1400" dirty="0">
                <a:solidFill>
                  <a:schemeClr val="tx2"/>
                </a:solidFill>
              </a:rPr>
              <a:t> </a:t>
            </a:r>
            <a:r>
              <a:rPr lang="fr-FR" sz="1400" dirty="0" err="1">
                <a:solidFill>
                  <a:schemeClr val="tx2"/>
                </a:solidFill>
              </a:rPr>
              <a:t>called</a:t>
            </a:r>
            <a:r>
              <a:rPr lang="fr-FR" sz="1400" dirty="0">
                <a:solidFill>
                  <a:schemeClr val="tx2"/>
                </a:solidFill>
              </a:rPr>
              <a:t> once per frame</a:t>
            </a:r>
          </a:p>
          <a:p>
            <a:pPr lvl="1"/>
            <a:r>
              <a:rPr lang="fr-FR" sz="1400" b="1" dirty="0" err="1"/>
              <a:t>void</a:t>
            </a:r>
            <a:r>
              <a:rPr lang="fr-FR" sz="1400" dirty="0"/>
              <a:t> Update()</a:t>
            </a:r>
          </a:p>
          <a:p>
            <a:pPr lvl="1"/>
            <a:r>
              <a:rPr lang="fr-FR" sz="1400" dirty="0"/>
              <a:t>{</a:t>
            </a:r>
          </a:p>
          <a:p>
            <a:pPr lvl="2"/>
            <a:r>
              <a:rPr lang="en-US" sz="1400" b="1" dirty="0"/>
              <a:t>if</a:t>
            </a:r>
            <a:r>
              <a:rPr lang="en-US" sz="1400" dirty="0"/>
              <a:t> (</a:t>
            </a:r>
            <a:r>
              <a:rPr lang="en-US" sz="1400" dirty="0" err="1"/>
              <a:t>Input.GetMouseButtonDown</a:t>
            </a:r>
            <a:r>
              <a:rPr lang="en-US" sz="1400" dirty="0"/>
              <a:t>(0))</a:t>
            </a:r>
          </a:p>
          <a:p>
            <a:r>
              <a:rPr lang="en-US" sz="1400" dirty="0"/>
              <a:t>	{</a:t>
            </a:r>
          </a:p>
          <a:p>
            <a:pPr lvl="3"/>
            <a:r>
              <a:rPr lang="en-US" sz="1400" dirty="0" smtClean="0">
                <a:solidFill>
                  <a:schemeClr val="tx2"/>
                </a:solidFill>
              </a:rPr>
              <a:t>// </a:t>
            </a:r>
            <a:r>
              <a:rPr lang="en-US" sz="1400" dirty="0">
                <a:solidFill>
                  <a:schemeClr val="tx2"/>
                </a:solidFill>
              </a:rPr>
              <a:t>On </a:t>
            </a:r>
            <a:r>
              <a:rPr lang="en-US" sz="1400" dirty="0" err="1">
                <a:solidFill>
                  <a:schemeClr val="tx2"/>
                </a:solidFill>
              </a:rPr>
              <a:t>appuie</a:t>
            </a:r>
            <a:r>
              <a:rPr lang="en-US" sz="1400" dirty="0">
                <a:solidFill>
                  <a:schemeClr val="tx2"/>
                </a:solidFill>
              </a:rPr>
              <a:t> </a:t>
            </a:r>
            <a:r>
              <a:rPr lang="en-US" sz="1400" dirty="0" err="1">
                <a:solidFill>
                  <a:schemeClr val="tx2"/>
                </a:solidFill>
              </a:rPr>
              <a:t>sur</a:t>
            </a:r>
            <a:r>
              <a:rPr lang="en-US" sz="1400" dirty="0">
                <a:solidFill>
                  <a:schemeClr val="tx2"/>
                </a:solidFill>
              </a:rPr>
              <a:t> le </a:t>
            </a:r>
            <a:r>
              <a:rPr lang="en-US" sz="1400" dirty="0" err="1">
                <a:solidFill>
                  <a:schemeClr val="tx2"/>
                </a:solidFill>
              </a:rPr>
              <a:t>bouton</a:t>
            </a:r>
            <a:r>
              <a:rPr lang="en-US" sz="1400" dirty="0">
                <a:solidFill>
                  <a:schemeClr val="tx2"/>
                </a:solidFill>
              </a:rPr>
              <a:t> de la </a:t>
            </a:r>
            <a:r>
              <a:rPr lang="en-US" sz="1400" dirty="0" err="1" smtClean="0">
                <a:solidFill>
                  <a:schemeClr val="tx2"/>
                </a:solidFill>
              </a:rPr>
              <a:t>souris</a:t>
            </a:r>
            <a:endParaRPr lang="en-US" sz="1400" dirty="0" smtClean="0">
              <a:solidFill>
                <a:schemeClr val="tx2"/>
              </a:solidFill>
            </a:endParaRPr>
          </a:p>
          <a:p>
            <a:pPr lvl="3"/>
            <a:endParaRPr lang="en-US" sz="1400" dirty="0" smtClean="0">
              <a:solidFill>
                <a:schemeClr val="tx2"/>
              </a:solidFill>
            </a:endParaRPr>
          </a:p>
          <a:p>
            <a:pPr lvl="3"/>
            <a:r>
              <a:rPr lang="en-US" sz="1400" b="1" dirty="0" err="1" smtClean="0"/>
              <a:t>Debug.Log</a:t>
            </a:r>
            <a:r>
              <a:rPr lang="en-US" sz="1400" dirty="0"/>
              <a:t>("</a:t>
            </a:r>
            <a:r>
              <a:rPr lang="en-US" sz="1400" dirty="0" err="1"/>
              <a:t>mousePosition</a:t>
            </a:r>
            <a:r>
              <a:rPr lang="en-US" sz="1400" dirty="0"/>
              <a:t> = " + </a:t>
            </a:r>
            <a:r>
              <a:rPr lang="en-US" sz="1400" dirty="0" err="1"/>
              <a:t>Input.mousePosition</a:t>
            </a:r>
            <a:r>
              <a:rPr lang="en-US" sz="1400" dirty="0"/>
              <a:t>);</a:t>
            </a:r>
          </a:p>
          <a:p>
            <a:r>
              <a:rPr lang="en-US" sz="1400" dirty="0"/>
              <a:t>	}</a:t>
            </a:r>
          </a:p>
          <a:p>
            <a:pPr lvl="1"/>
            <a:r>
              <a:rPr lang="fr-FR" sz="1400" dirty="0" smtClean="0"/>
              <a:t>}</a:t>
            </a:r>
            <a:endParaRPr lang="fr-FR" sz="1400" dirty="0"/>
          </a:p>
          <a:p>
            <a:r>
              <a:rPr lang="fr-FR" sz="1400" dirty="0"/>
              <a:t>}</a:t>
            </a:r>
          </a:p>
          <a:p>
            <a:endParaRPr lang="fr-FR" sz="1600" dirty="0"/>
          </a:p>
        </p:txBody>
      </p:sp>
    </p:spTree>
    <p:custDataLst>
      <p:tags r:id="rId1"/>
    </p:custDataLst>
    <p:extLst>
      <p:ext uri="{BB962C8B-B14F-4D97-AF65-F5344CB8AC3E}">
        <p14:creationId xmlns:p14="http://schemas.microsoft.com/office/powerpoint/2010/main" val="89464845"/>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Instancier un boulet de canon</a:t>
            </a:r>
            <a:endParaRPr lang="fr-FR" dirty="0"/>
          </a:p>
        </p:txBody>
      </p:sp>
      <p:sp>
        <p:nvSpPr>
          <p:cNvPr id="5" name="ZoneTexte 4"/>
          <p:cNvSpPr txBox="1"/>
          <p:nvPr/>
        </p:nvSpPr>
        <p:spPr>
          <a:xfrm>
            <a:off x="755576" y="1772816"/>
            <a:ext cx="8280920" cy="418576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chemeClr val="tx1"/>
                </a:solidFill>
                <a:latin typeface="+mj-lt"/>
              </a:rPr>
              <a:t>public</a:t>
            </a:r>
            <a:r>
              <a:rPr lang="en-US" sz="1400" dirty="0">
                <a:solidFill>
                  <a:schemeClr val="tx1"/>
                </a:solidFill>
                <a:latin typeface="+mj-lt"/>
              </a:rPr>
              <a:t> </a:t>
            </a:r>
            <a:r>
              <a:rPr lang="en-US" sz="1400" b="1" dirty="0">
                <a:solidFill>
                  <a:schemeClr val="tx1"/>
                </a:solidFill>
                <a:latin typeface="+mj-lt"/>
              </a:rPr>
              <a:t>class</a:t>
            </a:r>
            <a:r>
              <a:rPr lang="en-US" sz="1400" dirty="0">
                <a:solidFill>
                  <a:schemeClr val="tx1"/>
                </a:solidFill>
                <a:latin typeface="+mj-lt"/>
              </a:rPr>
              <a:t> Game : </a:t>
            </a:r>
            <a:r>
              <a:rPr lang="en-US" sz="1400" dirty="0" err="1" smtClean="0">
                <a:solidFill>
                  <a:schemeClr val="tx1"/>
                </a:solidFill>
                <a:latin typeface="+mj-lt"/>
              </a:rPr>
              <a:t>MonoBehaviour</a:t>
            </a:r>
            <a:endParaRPr lang="en-US" sz="1400" dirty="0" smtClean="0">
              <a:solidFill>
                <a:schemeClr val="tx1"/>
              </a:solidFill>
              <a:latin typeface="+mj-lt"/>
            </a:endParaRPr>
          </a:p>
          <a:p>
            <a:r>
              <a:rPr lang="en-US" sz="1400" dirty="0" smtClean="0">
                <a:solidFill>
                  <a:schemeClr val="tx1"/>
                </a:solidFill>
                <a:latin typeface="+mj-lt"/>
              </a:rPr>
              <a:t>{</a:t>
            </a:r>
          </a:p>
          <a:p>
            <a:pPr lvl="1"/>
            <a:r>
              <a:rPr lang="en-US" sz="1400" b="1" dirty="0" smtClean="0">
                <a:solidFill>
                  <a:schemeClr val="tx1"/>
                </a:solidFill>
                <a:latin typeface="+mj-lt"/>
              </a:rPr>
              <a:t>public</a:t>
            </a:r>
            <a:r>
              <a:rPr lang="en-US" sz="1400" dirty="0" smtClean="0">
                <a:solidFill>
                  <a:schemeClr val="tx1"/>
                </a:solidFill>
                <a:latin typeface="+mj-lt"/>
              </a:rPr>
              <a:t> </a:t>
            </a:r>
            <a:r>
              <a:rPr lang="en-US" sz="1400" b="1" dirty="0" err="1">
                <a:solidFill>
                  <a:schemeClr val="tx1"/>
                </a:solidFill>
                <a:latin typeface="+mj-lt"/>
              </a:rPr>
              <a:t>GameObject</a:t>
            </a:r>
            <a:r>
              <a:rPr lang="en-US" sz="1400" dirty="0">
                <a:solidFill>
                  <a:schemeClr val="tx1"/>
                </a:solidFill>
                <a:latin typeface="+mj-lt"/>
              </a:rPr>
              <a:t> </a:t>
            </a:r>
            <a:r>
              <a:rPr lang="en-US" sz="1400" dirty="0" err="1">
                <a:solidFill>
                  <a:schemeClr val="tx1"/>
                </a:solidFill>
                <a:latin typeface="+mj-lt"/>
              </a:rPr>
              <a:t>boulet</a:t>
            </a:r>
            <a:r>
              <a:rPr lang="en-US" sz="1400" dirty="0" smtClean="0">
                <a:solidFill>
                  <a:schemeClr val="tx1"/>
                </a:solidFill>
                <a:latin typeface="+mj-lt"/>
              </a:rPr>
              <a:t>;</a:t>
            </a:r>
          </a:p>
          <a:p>
            <a:pPr lvl="1"/>
            <a:endParaRPr lang="en-US" sz="1400" dirty="0" smtClean="0">
              <a:solidFill>
                <a:schemeClr val="tx1"/>
              </a:solidFill>
              <a:latin typeface="+mj-lt"/>
            </a:endParaRPr>
          </a:p>
          <a:p>
            <a:pPr lvl="1"/>
            <a:r>
              <a:rPr lang="en-US" sz="1400" dirty="0" smtClean="0">
                <a:solidFill>
                  <a:schemeClr val="tx2"/>
                </a:solidFill>
                <a:latin typeface="+mj-lt"/>
              </a:rPr>
              <a:t>// </a:t>
            </a:r>
            <a:r>
              <a:rPr lang="en-US" sz="1400" dirty="0">
                <a:solidFill>
                  <a:schemeClr val="tx2"/>
                </a:solidFill>
                <a:latin typeface="+mj-lt"/>
              </a:rPr>
              <a:t>Use this for </a:t>
            </a:r>
            <a:r>
              <a:rPr lang="en-US" sz="1400" dirty="0" smtClean="0">
                <a:solidFill>
                  <a:schemeClr val="tx2"/>
                </a:solidFill>
                <a:latin typeface="+mj-lt"/>
              </a:rPr>
              <a:t>initialization</a:t>
            </a:r>
          </a:p>
          <a:p>
            <a:pPr lvl="1"/>
            <a:r>
              <a:rPr lang="en-US" sz="1400" b="1" dirty="0" smtClean="0">
                <a:solidFill>
                  <a:schemeClr val="tx1"/>
                </a:solidFill>
                <a:latin typeface="+mj-lt"/>
              </a:rPr>
              <a:t>void</a:t>
            </a:r>
            <a:r>
              <a:rPr lang="en-US" sz="1400" dirty="0" smtClean="0">
                <a:solidFill>
                  <a:schemeClr val="tx1"/>
                </a:solidFill>
                <a:latin typeface="+mj-lt"/>
              </a:rPr>
              <a:t> </a:t>
            </a:r>
            <a:r>
              <a:rPr lang="en-US" sz="1400" dirty="0">
                <a:solidFill>
                  <a:schemeClr val="tx1"/>
                </a:solidFill>
                <a:latin typeface="+mj-lt"/>
              </a:rPr>
              <a:t>Start</a:t>
            </a:r>
            <a:r>
              <a:rPr lang="en-US" sz="1400" dirty="0" smtClean="0">
                <a:solidFill>
                  <a:schemeClr val="tx1"/>
                </a:solidFill>
                <a:latin typeface="+mj-lt"/>
              </a:rPr>
              <a:t>()</a:t>
            </a:r>
          </a:p>
          <a:p>
            <a:pPr lvl="1"/>
            <a:r>
              <a:rPr lang="en-US" sz="1400" dirty="0" smtClean="0">
                <a:solidFill>
                  <a:schemeClr val="tx1"/>
                </a:solidFill>
                <a:latin typeface="+mj-lt"/>
              </a:rPr>
              <a:t>{</a:t>
            </a:r>
          </a:p>
          <a:p>
            <a:pPr lvl="1"/>
            <a:r>
              <a:rPr lang="en-US" sz="1400" dirty="0" smtClean="0">
                <a:solidFill>
                  <a:schemeClr val="tx1"/>
                </a:solidFill>
                <a:latin typeface="+mj-lt"/>
              </a:rPr>
              <a:t>}</a:t>
            </a:r>
          </a:p>
          <a:p>
            <a:pPr lvl="1"/>
            <a:endParaRPr lang="fr-FR" sz="1400" dirty="0" smtClean="0">
              <a:solidFill>
                <a:schemeClr val="tx2"/>
              </a:solidFill>
              <a:latin typeface="+mj-lt"/>
            </a:endParaRPr>
          </a:p>
          <a:p>
            <a:pPr lvl="1"/>
            <a:r>
              <a:rPr lang="fr-FR" sz="1400" dirty="0" smtClean="0">
                <a:solidFill>
                  <a:schemeClr val="tx2"/>
                </a:solidFill>
                <a:latin typeface="+mj-lt"/>
              </a:rPr>
              <a:t>// </a:t>
            </a:r>
            <a:r>
              <a:rPr lang="fr-FR" sz="1400" dirty="0">
                <a:solidFill>
                  <a:schemeClr val="tx2"/>
                </a:solidFill>
                <a:latin typeface="+mj-lt"/>
              </a:rPr>
              <a:t>Update </a:t>
            </a:r>
            <a:r>
              <a:rPr lang="fr-FR" sz="1400" dirty="0" err="1">
                <a:solidFill>
                  <a:schemeClr val="tx2"/>
                </a:solidFill>
                <a:latin typeface="+mj-lt"/>
              </a:rPr>
              <a:t>is</a:t>
            </a:r>
            <a:r>
              <a:rPr lang="fr-FR" sz="1400" dirty="0">
                <a:solidFill>
                  <a:schemeClr val="tx2"/>
                </a:solidFill>
                <a:latin typeface="+mj-lt"/>
              </a:rPr>
              <a:t> </a:t>
            </a:r>
            <a:r>
              <a:rPr lang="fr-FR" sz="1400" dirty="0" err="1">
                <a:solidFill>
                  <a:schemeClr val="tx2"/>
                </a:solidFill>
                <a:latin typeface="+mj-lt"/>
              </a:rPr>
              <a:t>called</a:t>
            </a:r>
            <a:r>
              <a:rPr lang="fr-FR" sz="1400" dirty="0">
                <a:solidFill>
                  <a:schemeClr val="tx2"/>
                </a:solidFill>
                <a:latin typeface="+mj-lt"/>
              </a:rPr>
              <a:t> once per </a:t>
            </a:r>
            <a:r>
              <a:rPr lang="fr-FR" sz="1400" dirty="0" smtClean="0">
                <a:solidFill>
                  <a:schemeClr val="tx2"/>
                </a:solidFill>
                <a:latin typeface="+mj-lt"/>
              </a:rPr>
              <a:t>frame</a:t>
            </a:r>
          </a:p>
          <a:p>
            <a:pPr lvl="1"/>
            <a:r>
              <a:rPr lang="fr-FR" sz="1400" b="1" dirty="0" err="1" smtClean="0">
                <a:latin typeface="+mj-lt"/>
              </a:rPr>
              <a:t>void</a:t>
            </a:r>
            <a:r>
              <a:rPr lang="fr-FR" sz="1400" dirty="0" smtClean="0">
                <a:latin typeface="+mj-lt"/>
              </a:rPr>
              <a:t> </a:t>
            </a:r>
            <a:r>
              <a:rPr lang="fr-FR" sz="1400" dirty="0">
                <a:latin typeface="+mj-lt"/>
              </a:rPr>
              <a:t>Update</a:t>
            </a:r>
            <a:r>
              <a:rPr lang="fr-FR" sz="1400" dirty="0" smtClean="0">
                <a:latin typeface="+mj-lt"/>
              </a:rPr>
              <a:t>()</a:t>
            </a:r>
          </a:p>
          <a:p>
            <a:pPr lvl="1"/>
            <a:r>
              <a:rPr lang="fr-FR" sz="1400" dirty="0" smtClean="0">
                <a:latin typeface="+mj-lt"/>
              </a:rPr>
              <a:t>{</a:t>
            </a:r>
          </a:p>
          <a:p>
            <a:pPr lvl="2"/>
            <a:r>
              <a:rPr lang="fr-FR" sz="1400" b="1" dirty="0" smtClean="0">
                <a:latin typeface="+mj-lt"/>
              </a:rPr>
              <a:t>if</a:t>
            </a:r>
            <a:r>
              <a:rPr lang="fr-FR" sz="1400" dirty="0" smtClean="0">
                <a:latin typeface="+mj-lt"/>
              </a:rPr>
              <a:t> </a:t>
            </a:r>
            <a:r>
              <a:rPr lang="fr-FR" sz="1400" dirty="0">
                <a:latin typeface="+mj-lt"/>
              </a:rPr>
              <a:t>(</a:t>
            </a:r>
            <a:r>
              <a:rPr lang="fr-FR" sz="1400" dirty="0" err="1">
                <a:latin typeface="+mj-lt"/>
              </a:rPr>
              <a:t>Input.GetMouseButtonDown</a:t>
            </a:r>
            <a:r>
              <a:rPr lang="fr-FR" sz="1400" dirty="0">
                <a:latin typeface="+mj-lt"/>
              </a:rPr>
              <a:t>(0</a:t>
            </a:r>
            <a:r>
              <a:rPr lang="fr-FR" sz="1400" dirty="0" smtClean="0">
                <a:latin typeface="+mj-lt"/>
              </a:rPr>
              <a:t>))</a:t>
            </a:r>
          </a:p>
          <a:p>
            <a:pPr lvl="2"/>
            <a:r>
              <a:rPr lang="fr-FR" sz="1400" dirty="0" smtClean="0">
                <a:latin typeface="+mj-lt"/>
              </a:rPr>
              <a:t>{</a:t>
            </a:r>
            <a:r>
              <a:rPr lang="fr-FR" sz="1400" dirty="0">
                <a:latin typeface="+mj-lt"/>
              </a:rPr>
              <a:t>	</a:t>
            </a:r>
            <a:endParaRPr lang="fr-FR" sz="1400" dirty="0" smtClean="0">
              <a:latin typeface="+mj-lt"/>
            </a:endParaRPr>
          </a:p>
          <a:p>
            <a:pPr lvl="3"/>
            <a:r>
              <a:rPr lang="en-US" sz="1400" dirty="0">
                <a:solidFill>
                  <a:schemeClr val="tx2"/>
                </a:solidFill>
                <a:latin typeface="+mj-lt"/>
              </a:rPr>
              <a:t>// Create a </a:t>
            </a:r>
            <a:r>
              <a:rPr lang="en-US" sz="1400" dirty="0" smtClean="0">
                <a:solidFill>
                  <a:schemeClr val="tx2"/>
                </a:solidFill>
                <a:latin typeface="+mj-lt"/>
              </a:rPr>
              <a:t>bullet </a:t>
            </a:r>
            <a:r>
              <a:rPr lang="en-US" sz="1400" dirty="0">
                <a:solidFill>
                  <a:schemeClr val="tx2"/>
                </a:solidFill>
                <a:latin typeface="+mj-lt"/>
              </a:rPr>
              <a:t>if </a:t>
            </a:r>
            <a:r>
              <a:rPr lang="en-US" sz="1400" dirty="0" smtClean="0">
                <a:solidFill>
                  <a:schemeClr val="tx2"/>
                </a:solidFill>
                <a:latin typeface="+mj-lt"/>
              </a:rPr>
              <a:t>hit</a:t>
            </a:r>
          </a:p>
          <a:p>
            <a:pPr lvl="3"/>
            <a:r>
              <a:rPr lang="en-US" sz="1400" b="1" dirty="0" err="1" smtClean="0">
                <a:latin typeface="+mj-lt"/>
              </a:rPr>
              <a:t>GameObject</a:t>
            </a:r>
            <a:r>
              <a:rPr lang="en-US" sz="1400" dirty="0" smtClean="0">
                <a:latin typeface="+mj-lt"/>
              </a:rPr>
              <a:t> </a:t>
            </a:r>
            <a:r>
              <a:rPr lang="en-US" sz="1400" dirty="0">
                <a:latin typeface="+mj-lt"/>
              </a:rPr>
              <a:t>fire = (</a:t>
            </a:r>
            <a:r>
              <a:rPr lang="en-US" sz="1400" b="1" dirty="0" err="1">
                <a:latin typeface="+mj-lt"/>
              </a:rPr>
              <a:t>GameObject</a:t>
            </a:r>
            <a:r>
              <a:rPr lang="en-US" sz="1400" dirty="0">
                <a:latin typeface="+mj-lt"/>
              </a:rPr>
              <a:t>) Instantiate(</a:t>
            </a:r>
            <a:r>
              <a:rPr lang="en-US" sz="1400" dirty="0" err="1">
                <a:latin typeface="+mj-lt"/>
              </a:rPr>
              <a:t>boulet</a:t>
            </a:r>
            <a:r>
              <a:rPr lang="en-US" sz="1400" dirty="0">
                <a:latin typeface="+mj-lt"/>
              </a:rPr>
              <a:t>, </a:t>
            </a:r>
            <a:r>
              <a:rPr lang="en-US" sz="1400" dirty="0" err="1">
                <a:latin typeface="+mj-lt"/>
              </a:rPr>
              <a:t>transform.position</a:t>
            </a:r>
            <a:r>
              <a:rPr lang="en-US" sz="1400" dirty="0">
                <a:latin typeface="+mj-lt"/>
              </a:rPr>
              <a:t>, </a:t>
            </a:r>
            <a:r>
              <a:rPr lang="en-US" sz="1400" dirty="0" err="1">
                <a:latin typeface="+mj-lt"/>
              </a:rPr>
              <a:t>transform.rotation</a:t>
            </a:r>
            <a:r>
              <a:rPr lang="en-US" sz="1400" dirty="0" smtClean="0">
                <a:latin typeface="+mj-lt"/>
              </a:rPr>
              <a:t>);</a:t>
            </a:r>
            <a:endParaRPr lang="fr-FR" sz="1400" dirty="0" smtClean="0">
              <a:latin typeface="+mj-lt"/>
            </a:endParaRPr>
          </a:p>
          <a:p>
            <a:pPr lvl="2"/>
            <a:r>
              <a:rPr lang="fr-FR" sz="1400" dirty="0" smtClean="0">
                <a:latin typeface="+mj-lt"/>
              </a:rPr>
              <a:t>}</a:t>
            </a:r>
          </a:p>
          <a:p>
            <a:pPr lvl="1"/>
            <a:r>
              <a:rPr lang="fr-FR" sz="1400" dirty="0" smtClean="0">
                <a:latin typeface="+mj-lt"/>
              </a:rPr>
              <a:t>}</a:t>
            </a:r>
          </a:p>
          <a:p>
            <a:r>
              <a:rPr lang="fr-FR" sz="1400" dirty="0">
                <a:latin typeface="+mj-lt"/>
              </a:rPr>
              <a:t>}</a:t>
            </a:r>
            <a:endParaRPr lang="fr-FR" sz="1400" dirty="0" smtClean="0">
              <a:latin typeface="+mj-lt"/>
            </a:endParaRPr>
          </a:p>
        </p:txBody>
      </p:sp>
    </p:spTree>
    <p:custDataLst>
      <p:tags r:id="rId1"/>
    </p:custDataLst>
    <p:extLst>
      <p:ext uri="{BB962C8B-B14F-4D97-AF65-F5344CB8AC3E}">
        <p14:creationId xmlns:p14="http://schemas.microsoft.com/office/powerpoint/2010/main" val="3910320355"/>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Lancer le boulet de canon</a:t>
            </a:r>
            <a:endParaRPr lang="fr-FR" dirty="0"/>
          </a:p>
        </p:txBody>
      </p:sp>
      <p:sp>
        <p:nvSpPr>
          <p:cNvPr id="5" name="ZoneTexte 4"/>
          <p:cNvSpPr txBox="1"/>
          <p:nvPr/>
        </p:nvSpPr>
        <p:spPr>
          <a:xfrm>
            <a:off x="755576" y="1916832"/>
            <a:ext cx="8208912" cy="25160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050" dirty="0">
                <a:solidFill>
                  <a:schemeClr val="tx2"/>
                </a:solidFill>
                <a:latin typeface="Courier New" pitchFamily="49" charset="0"/>
                <a:cs typeface="Courier New" pitchFamily="49" charset="0"/>
              </a:rPr>
              <a:t>// Update </a:t>
            </a:r>
            <a:r>
              <a:rPr lang="fr-FR" sz="1050" dirty="0" err="1">
                <a:solidFill>
                  <a:schemeClr val="tx2"/>
                </a:solidFill>
                <a:latin typeface="Courier New" pitchFamily="49" charset="0"/>
                <a:cs typeface="Courier New" pitchFamily="49" charset="0"/>
              </a:rPr>
              <a:t>is</a:t>
            </a:r>
            <a:r>
              <a:rPr lang="fr-FR" sz="1050" dirty="0">
                <a:solidFill>
                  <a:schemeClr val="tx2"/>
                </a:solidFill>
                <a:latin typeface="Courier New" pitchFamily="49" charset="0"/>
                <a:cs typeface="Courier New" pitchFamily="49" charset="0"/>
              </a:rPr>
              <a:t> </a:t>
            </a:r>
            <a:r>
              <a:rPr lang="fr-FR" sz="1050" dirty="0" err="1">
                <a:solidFill>
                  <a:schemeClr val="tx2"/>
                </a:solidFill>
                <a:latin typeface="Courier New" pitchFamily="49" charset="0"/>
                <a:cs typeface="Courier New" pitchFamily="49" charset="0"/>
              </a:rPr>
              <a:t>called</a:t>
            </a:r>
            <a:r>
              <a:rPr lang="fr-FR" sz="1050" dirty="0">
                <a:solidFill>
                  <a:schemeClr val="tx2"/>
                </a:solidFill>
                <a:latin typeface="Courier New" pitchFamily="49" charset="0"/>
                <a:cs typeface="Courier New" pitchFamily="49" charset="0"/>
              </a:rPr>
              <a:t> once per frame</a:t>
            </a:r>
          </a:p>
          <a:p>
            <a:pPr defTabSz="358775"/>
            <a:r>
              <a:rPr lang="fr-FR" sz="1050" b="1" dirty="0" err="1" smtClean="0">
                <a:latin typeface="Courier New" pitchFamily="49" charset="0"/>
                <a:cs typeface="Courier New" pitchFamily="49" charset="0"/>
              </a:rPr>
              <a:t>void</a:t>
            </a:r>
            <a:r>
              <a:rPr lang="fr-FR" sz="1050" dirty="0" smtClean="0">
                <a:latin typeface="Courier New" pitchFamily="49" charset="0"/>
                <a:cs typeface="Courier New" pitchFamily="49" charset="0"/>
              </a:rPr>
              <a:t> </a:t>
            </a:r>
            <a:r>
              <a:rPr lang="fr-FR" sz="1050" dirty="0">
                <a:latin typeface="Courier New" pitchFamily="49" charset="0"/>
                <a:cs typeface="Courier New" pitchFamily="49" charset="0"/>
              </a:rPr>
              <a:t>Update</a:t>
            </a:r>
            <a:r>
              <a:rPr lang="fr-FR" sz="1050" dirty="0" smtClean="0">
                <a:latin typeface="Courier New" pitchFamily="49" charset="0"/>
                <a:cs typeface="Courier New" pitchFamily="49" charset="0"/>
              </a:rPr>
              <a:t>()</a:t>
            </a:r>
          </a:p>
          <a:p>
            <a:pPr defTabSz="358775"/>
            <a:r>
              <a:rPr lang="fr-FR" sz="1050" dirty="0" smtClean="0">
                <a:latin typeface="Courier New" pitchFamily="49" charset="0"/>
                <a:cs typeface="Courier New" pitchFamily="49" charset="0"/>
              </a:rPr>
              <a:t>{</a:t>
            </a:r>
          </a:p>
          <a:p>
            <a:pPr defTabSz="358775"/>
            <a:r>
              <a:rPr lang="fr-FR" sz="1050" b="1" dirty="0">
                <a:latin typeface="Courier New" pitchFamily="49" charset="0"/>
                <a:cs typeface="Courier New" pitchFamily="49" charset="0"/>
              </a:rPr>
              <a:t>	</a:t>
            </a:r>
            <a:r>
              <a:rPr lang="fr-FR" sz="1050" b="1" dirty="0" smtClean="0">
                <a:latin typeface="Courier New" pitchFamily="49" charset="0"/>
                <a:cs typeface="Courier New" pitchFamily="49" charset="0"/>
              </a:rPr>
              <a:t>if</a:t>
            </a:r>
            <a:r>
              <a:rPr lang="fr-FR" sz="1050" dirty="0" smtClean="0">
                <a:latin typeface="Courier New" pitchFamily="49" charset="0"/>
                <a:cs typeface="Courier New" pitchFamily="49" charset="0"/>
              </a:rPr>
              <a:t> </a:t>
            </a:r>
            <a:r>
              <a:rPr lang="fr-FR" sz="1050" dirty="0">
                <a:latin typeface="Courier New" pitchFamily="49" charset="0"/>
                <a:cs typeface="Courier New" pitchFamily="49" charset="0"/>
              </a:rPr>
              <a:t>(</a:t>
            </a:r>
            <a:r>
              <a:rPr lang="fr-FR" sz="1050" b="1" dirty="0" err="1">
                <a:latin typeface="Courier New" pitchFamily="49" charset="0"/>
                <a:cs typeface="Courier New" pitchFamily="49" charset="0"/>
              </a:rPr>
              <a:t>Input</a:t>
            </a:r>
            <a:r>
              <a:rPr lang="fr-FR" sz="1050" dirty="0" err="1">
                <a:latin typeface="Courier New" pitchFamily="49" charset="0"/>
                <a:cs typeface="Courier New" pitchFamily="49" charset="0"/>
              </a:rPr>
              <a:t>.GetMouseButtonDown</a:t>
            </a:r>
            <a:r>
              <a:rPr lang="fr-FR" sz="1050" dirty="0">
                <a:latin typeface="Courier New" pitchFamily="49" charset="0"/>
                <a:cs typeface="Courier New" pitchFamily="49" charset="0"/>
              </a:rPr>
              <a:t>(0</a:t>
            </a:r>
            <a:r>
              <a:rPr lang="fr-FR" sz="1050" dirty="0" smtClean="0">
                <a:latin typeface="Courier New" pitchFamily="49" charset="0"/>
                <a:cs typeface="Courier New" pitchFamily="49" charset="0"/>
              </a:rPr>
              <a:t>))</a:t>
            </a:r>
          </a:p>
          <a:p>
            <a:pPr defTabSz="358775"/>
            <a:r>
              <a:rPr lang="fr-FR" sz="1050" dirty="0">
                <a:latin typeface="Courier New" pitchFamily="49" charset="0"/>
                <a:cs typeface="Courier New" pitchFamily="49" charset="0"/>
              </a:rPr>
              <a:t>	</a:t>
            </a:r>
            <a:r>
              <a:rPr lang="fr-FR" sz="1050" dirty="0" smtClean="0">
                <a:latin typeface="Courier New" pitchFamily="49" charset="0"/>
                <a:cs typeface="Courier New" pitchFamily="49" charset="0"/>
              </a:rPr>
              <a:t>{</a:t>
            </a:r>
            <a:endParaRPr lang="fr-FR" sz="1050" dirty="0">
              <a:latin typeface="Courier New" pitchFamily="49" charset="0"/>
              <a:cs typeface="Courier New" pitchFamily="49" charset="0"/>
            </a:endParaRPr>
          </a:p>
          <a:p>
            <a:pPr defTabSz="358775"/>
            <a:r>
              <a:rPr lang="fr-FR" sz="1050" dirty="0">
                <a:solidFill>
                  <a:schemeClr val="tx2"/>
                </a:solidFill>
                <a:latin typeface="Courier New" pitchFamily="49" charset="0"/>
                <a:cs typeface="Courier New" pitchFamily="49" charset="0"/>
              </a:rPr>
              <a:t>	</a:t>
            </a:r>
            <a:r>
              <a:rPr lang="fr-FR" sz="1050" dirty="0" smtClean="0">
                <a:solidFill>
                  <a:schemeClr val="tx2"/>
                </a:solidFill>
                <a:latin typeface="Courier New" pitchFamily="49" charset="0"/>
                <a:cs typeface="Courier New" pitchFamily="49" charset="0"/>
              </a:rPr>
              <a:t>	// </a:t>
            </a:r>
            <a:r>
              <a:rPr lang="fr-FR" sz="1050" dirty="0" err="1">
                <a:solidFill>
                  <a:schemeClr val="tx2"/>
                </a:solidFill>
                <a:latin typeface="Courier New" pitchFamily="49" charset="0"/>
                <a:cs typeface="Courier New" pitchFamily="49" charset="0"/>
              </a:rPr>
              <a:t>Construct</a:t>
            </a:r>
            <a:r>
              <a:rPr lang="fr-FR" sz="1050" dirty="0">
                <a:solidFill>
                  <a:schemeClr val="tx2"/>
                </a:solidFill>
                <a:latin typeface="Courier New" pitchFamily="49" charset="0"/>
                <a:cs typeface="Courier New" pitchFamily="49" charset="0"/>
              </a:rPr>
              <a:t> a ray </a:t>
            </a:r>
            <a:r>
              <a:rPr lang="fr-FR" sz="1050" dirty="0" err="1">
                <a:solidFill>
                  <a:schemeClr val="tx2"/>
                </a:solidFill>
                <a:latin typeface="Courier New" pitchFamily="49" charset="0"/>
                <a:cs typeface="Courier New" pitchFamily="49" charset="0"/>
              </a:rPr>
              <a:t>from</a:t>
            </a:r>
            <a:r>
              <a:rPr lang="fr-FR" sz="1050" dirty="0">
                <a:solidFill>
                  <a:schemeClr val="tx2"/>
                </a:solidFill>
                <a:latin typeface="Courier New" pitchFamily="49" charset="0"/>
                <a:cs typeface="Courier New" pitchFamily="49" charset="0"/>
              </a:rPr>
              <a:t> the </a:t>
            </a:r>
            <a:r>
              <a:rPr lang="fr-FR" sz="1050" dirty="0" err="1">
                <a:solidFill>
                  <a:schemeClr val="tx2"/>
                </a:solidFill>
                <a:latin typeface="Courier New" pitchFamily="49" charset="0"/>
                <a:cs typeface="Courier New" pitchFamily="49" charset="0"/>
              </a:rPr>
              <a:t>current</a:t>
            </a:r>
            <a:r>
              <a:rPr lang="fr-FR" sz="1050" dirty="0">
                <a:solidFill>
                  <a:schemeClr val="tx2"/>
                </a:solidFill>
                <a:latin typeface="Courier New" pitchFamily="49" charset="0"/>
                <a:cs typeface="Courier New" pitchFamily="49" charset="0"/>
              </a:rPr>
              <a:t> mouse </a:t>
            </a:r>
            <a:r>
              <a:rPr lang="fr-FR" sz="1050" dirty="0" err="1" smtClean="0">
                <a:solidFill>
                  <a:schemeClr val="tx2"/>
                </a:solidFill>
                <a:latin typeface="Courier New" pitchFamily="49" charset="0"/>
                <a:cs typeface="Courier New" pitchFamily="49" charset="0"/>
              </a:rPr>
              <a:t>coordinates</a:t>
            </a:r>
            <a:endParaRPr lang="fr-FR" sz="1050" dirty="0">
              <a:solidFill>
                <a:schemeClr val="tx2"/>
              </a:solidFill>
              <a:latin typeface="Courier New" pitchFamily="49" charset="0"/>
              <a:cs typeface="Courier New" pitchFamily="49" charset="0"/>
            </a:endParaRPr>
          </a:p>
          <a:p>
            <a:pPr defTabSz="358775"/>
            <a:r>
              <a:rPr lang="fr-FR" sz="1050" b="1" dirty="0" smtClean="0">
                <a:solidFill>
                  <a:schemeClr val="tx2"/>
                </a:solidFill>
                <a:latin typeface="Courier New" pitchFamily="49" charset="0"/>
                <a:cs typeface="Courier New" pitchFamily="49" charset="0"/>
              </a:rPr>
              <a:t>		</a:t>
            </a:r>
            <a:r>
              <a:rPr lang="fr-FR" sz="1050" b="1" dirty="0" smtClean="0">
                <a:latin typeface="Courier New" pitchFamily="49" charset="0"/>
                <a:cs typeface="Courier New" pitchFamily="49" charset="0"/>
              </a:rPr>
              <a:t>Ray</a:t>
            </a:r>
            <a:r>
              <a:rPr lang="fr-FR" sz="1050" dirty="0" smtClean="0">
                <a:latin typeface="Courier New" pitchFamily="49" charset="0"/>
                <a:cs typeface="Courier New" pitchFamily="49" charset="0"/>
              </a:rPr>
              <a:t> ray = </a:t>
            </a:r>
            <a:r>
              <a:rPr lang="fr-FR" sz="1050" b="1" dirty="0" err="1" smtClean="0">
                <a:latin typeface="Courier New" pitchFamily="49" charset="0"/>
                <a:cs typeface="Courier New" pitchFamily="49" charset="0"/>
              </a:rPr>
              <a:t>Camera</a:t>
            </a:r>
            <a:r>
              <a:rPr lang="fr-FR" sz="1050" dirty="0" err="1" smtClean="0">
                <a:latin typeface="Courier New" pitchFamily="49" charset="0"/>
                <a:cs typeface="Courier New" pitchFamily="49" charset="0"/>
              </a:rPr>
              <a:t>.main.ScreenPointToRay</a:t>
            </a:r>
            <a:r>
              <a:rPr lang="fr-FR" sz="1050" dirty="0" smtClean="0">
                <a:latin typeface="Courier New" pitchFamily="49" charset="0"/>
                <a:cs typeface="Courier New" pitchFamily="49" charset="0"/>
              </a:rPr>
              <a:t>(</a:t>
            </a:r>
            <a:r>
              <a:rPr lang="fr-FR" sz="1050" dirty="0" err="1" smtClean="0">
                <a:latin typeface="Courier New" pitchFamily="49" charset="0"/>
                <a:cs typeface="Courier New" pitchFamily="49" charset="0"/>
              </a:rPr>
              <a:t>Input.mousePosition</a:t>
            </a:r>
            <a:r>
              <a:rPr lang="fr-FR" sz="1050" dirty="0" smtClean="0">
                <a:latin typeface="Courier New" pitchFamily="49" charset="0"/>
                <a:cs typeface="Courier New" pitchFamily="49" charset="0"/>
              </a:rPr>
              <a:t>);</a:t>
            </a:r>
          </a:p>
          <a:p>
            <a:pPr lvl="2" defTabSz="358775"/>
            <a:endParaRPr lang="fr-FR" sz="1050" dirty="0" smtClean="0">
              <a:latin typeface="Courier New" pitchFamily="49" charset="0"/>
              <a:cs typeface="Courier New" pitchFamily="49" charset="0"/>
            </a:endParaRPr>
          </a:p>
          <a:p>
            <a:pPr defTabSz="358775"/>
            <a:r>
              <a:rPr lang="en-US" sz="1050" dirty="0" smtClean="0">
                <a:solidFill>
                  <a:schemeClr val="tx2"/>
                </a:solidFill>
                <a:latin typeface="Courier New" pitchFamily="49" charset="0"/>
                <a:cs typeface="Courier New" pitchFamily="49" charset="0"/>
              </a:rPr>
              <a:t>		// Create a bullet if hit</a:t>
            </a:r>
          </a:p>
          <a:p>
            <a:pPr defTabSz="358775"/>
            <a:r>
              <a:rPr lang="en-US" sz="1050" b="1" dirty="0" smtClean="0">
                <a:latin typeface="Courier New" pitchFamily="49" charset="0"/>
                <a:cs typeface="Courier New" pitchFamily="49" charset="0"/>
              </a:rPr>
              <a:t>		</a:t>
            </a:r>
            <a:r>
              <a:rPr lang="en-US" sz="1050" b="1" dirty="0" err="1" smtClean="0">
                <a:latin typeface="Courier New" pitchFamily="49" charset="0"/>
                <a:cs typeface="Courier New" pitchFamily="49" charset="0"/>
              </a:rPr>
              <a:t>GameObject</a:t>
            </a:r>
            <a:r>
              <a:rPr lang="en-US" sz="1050" dirty="0" smtClean="0">
                <a:latin typeface="Courier New" pitchFamily="49" charset="0"/>
                <a:cs typeface="Courier New" pitchFamily="49" charset="0"/>
              </a:rPr>
              <a:t> </a:t>
            </a:r>
            <a:r>
              <a:rPr lang="en-US" sz="1050" dirty="0">
                <a:latin typeface="Courier New" pitchFamily="49" charset="0"/>
                <a:cs typeface="Courier New" pitchFamily="49" charset="0"/>
              </a:rPr>
              <a:t>fire = (</a:t>
            </a:r>
            <a:r>
              <a:rPr lang="en-US" sz="1050" b="1" dirty="0" err="1">
                <a:latin typeface="Courier New" pitchFamily="49" charset="0"/>
                <a:cs typeface="Courier New" pitchFamily="49" charset="0"/>
              </a:rPr>
              <a:t>GameObject</a:t>
            </a:r>
            <a:r>
              <a:rPr lang="en-US" sz="1050" dirty="0">
                <a:latin typeface="Courier New" pitchFamily="49" charset="0"/>
                <a:cs typeface="Courier New" pitchFamily="49" charset="0"/>
              </a:rPr>
              <a:t>) Instantiate(</a:t>
            </a:r>
            <a:r>
              <a:rPr lang="en-US" sz="1050" dirty="0" err="1">
                <a:latin typeface="Courier New" pitchFamily="49" charset="0"/>
                <a:cs typeface="Courier New" pitchFamily="49" charset="0"/>
              </a:rPr>
              <a:t>boulet</a:t>
            </a:r>
            <a:r>
              <a:rPr lang="en-US" sz="1050" dirty="0">
                <a:latin typeface="Courier New" pitchFamily="49" charset="0"/>
                <a:cs typeface="Courier New" pitchFamily="49" charset="0"/>
              </a:rPr>
              <a:t>, </a:t>
            </a:r>
            <a:r>
              <a:rPr lang="en-US" sz="1050" dirty="0" err="1">
                <a:latin typeface="Courier New" pitchFamily="49" charset="0"/>
                <a:cs typeface="Courier New" pitchFamily="49" charset="0"/>
              </a:rPr>
              <a:t>transform.position</a:t>
            </a:r>
            <a:r>
              <a:rPr lang="en-US" sz="1050" dirty="0">
                <a:latin typeface="Courier New" pitchFamily="49" charset="0"/>
                <a:cs typeface="Courier New" pitchFamily="49" charset="0"/>
              </a:rPr>
              <a:t>, </a:t>
            </a:r>
            <a:r>
              <a:rPr lang="en-US" sz="1050" dirty="0" err="1">
                <a:latin typeface="Courier New" pitchFamily="49" charset="0"/>
                <a:cs typeface="Courier New" pitchFamily="49" charset="0"/>
              </a:rPr>
              <a:t>transform.rotation</a:t>
            </a:r>
            <a:r>
              <a:rPr lang="en-US" sz="1050" dirty="0">
                <a:latin typeface="Courier New" pitchFamily="49" charset="0"/>
                <a:cs typeface="Courier New" pitchFamily="49" charset="0"/>
              </a:rPr>
              <a:t>);</a:t>
            </a:r>
            <a:endParaRPr lang="fr-FR" sz="1050" dirty="0">
              <a:latin typeface="Courier New" pitchFamily="49" charset="0"/>
              <a:cs typeface="Courier New" pitchFamily="49" charset="0"/>
            </a:endParaRPr>
          </a:p>
          <a:p>
            <a:pPr defTabSz="358775"/>
            <a:endParaRPr lang="fr-FR" sz="1050" dirty="0" smtClean="0">
              <a:latin typeface="Courier New" pitchFamily="49" charset="0"/>
              <a:cs typeface="Courier New" pitchFamily="49" charset="0"/>
            </a:endParaRPr>
          </a:p>
          <a:p>
            <a:pPr defTabSz="358775"/>
            <a:r>
              <a:rPr lang="fr-FR" sz="1050" dirty="0" smtClean="0">
                <a:solidFill>
                  <a:schemeClr val="tx2"/>
                </a:solidFill>
                <a:latin typeface="Courier New" pitchFamily="49" charset="0"/>
                <a:cs typeface="Courier New" pitchFamily="49" charset="0"/>
              </a:rPr>
              <a:t>		// </a:t>
            </a:r>
            <a:r>
              <a:rPr lang="fr-FR" sz="1050" dirty="0" err="1" smtClean="0">
                <a:solidFill>
                  <a:schemeClr val="tx2"/>
                </a:solidFill>
                <a:latin typeface="Courier New" pitchFamily="49" charset="0"/>
                <a:cs typeface="Courier New" pitchFamily="49" charset="0"/>
              </a:rPr>
              <a:t>launch</a:t>
            </a:r>
            <a:r>
              <a:rPr lang="fr-FR" sz="1050" dirty="0" smtClean="0">
                <a:solidFill>
                  <a:schemeClr val="tx2"/>
                </a:solidFill>
                <a:latin typeface="Courier New" pitchFamily="49" charset="0"/>
                <a:cs typeface="Courier New" pitchFamily="49" charset="0"/>
              </a:rPr>
              <a:t> the </a:t>
            </a:r>
            <a:r>
              <a:rPr lang="fr-FR" sz="1050" dirty="0" err="1" smtClean="0">
                <a:solidFill>
                  <a:schemeClr val="tx2"/>
                </a:solidFill>
                <a:latin typeface="Courier New" pitchFamily="49" charset="0"/>
                <a:cs typeface="Courier New" pitchFamily="49" charset="0"/>
              </a:rPr>
              <a:t>bullet</a:t>
            </a:r>
            <a:endParaRPr lang="fr-FR" sz="1050" dirty="0" smtClean="0">
              <a:solidFill>
                <a:schemeClr val="tx2"/>
              </a:solidFill>
              <a:latin typeface="Courier New" pitchFamily="49" charset="0"/>
              <a:cs typeface="Courier New" pitchFamily="49" charset="0"/>
            </a:endParaRPr>
          </a:p>
          <a:p>
            <a:pPr defTabSz="358775"/>
            <a:r>
              <a:rPr lang="fr-FR" sz="1050" dirty="0" smtClean="0">
                <a:latin typeface="Courier New" pitchFamily="49" charset="0"/>
                <a:cs typeface="Courier New" pitchFamily="49" charset="0"/>
              </a:rPr>
              <a:t>		</a:t>
            </a:r>
            <a:r>
              <a:rPr lang="fr-FR" sz="1050" dirty="0" err="1" smtClean="0">
                <a:latin typeface="Courier New" pitchFamily="49" charset="0"/>
                <a:cs typeface="Courier New" pitchFamily="49" charset="0"/>
              </a:rPr>
              <a:t>fire.rigidbody.AddForce</a:t>
            </a:r>
            <a:r>
              <a:rPr lang="fr-FR" sz="1050" dirty="0" smtClean="0">
                <a:latin typeface="Courier New" pitchFamily="49" charset="0"/>
                <a:cs typeface="Courier New" pitchFamily="49" charset="0"/>
              </a:rPr>
              <a:t>(</a:t>
            </a:r>
            <a:r>
              <a:rPr lang="fr-FR" sz="1050" dirty="0" err="1" smtClean="0">
                <a:latin typeface="Courier New" pitchFamily="49" charset="0"/>
                <a:cs typeface="Courier New" pitchFamily="49" charset="0"/>
              </a:rPr>
              <a:t>ray.direction</a:t>
            </a:r>
            <a:r>
              <a:rPr lang="fr-FR" sz="1050" dirty="0" smtClean="0">
                <a:latin typeface="Courier New" pitchFamily="49" charset="0"/>
                <a:cs typeface="Courier New" pitchFamily="49" charset="0"/>
              </a:rPr>
              <a:t> </a:t>
            </a:r>
            <a:r>
              <a:rPr lang="fr-FR" sz="1050" dirty="0">
                <a:latin typeface="Courier New" pitchFamily="49" charset="0"/>
                <a:cs typeface="Courier New" pitchFamily="49" charset="0"/>
              </a:rPr>
              <a:t>* </a:t>
            </a:r>
            <a:r>
              <a:rPr lang="fr-FR" sz="1050" dirty="0" smtClean="0">
                <a:latin typeface="Courier New" pitchFamily="49" charset="0"/>
                <a:cs typeface="Courier New" pitchFamily="49" charset="0"/>
              </a:rPr>
              <a:t>1000.0f);</a:t>
            </a:r>
          </a:p>
          <a:p>
            <a:pPr defTabSz="358775"/>
            <a:r>
              <a:rPr lang="fr-FR" sz="1050" dirty="0" smtClean="0">
                <a:latin typeface="Courier New" pitchFamily="49" charset="0"/>
                <a:cs typeface="Courier New" pitchFamily="49" charset="0"/>
              </a:rPr>
              <a:t>	}</a:t>
            </a:r>
          </a:p>
          <a:p>
            <a:pPr defTabSz="358775"/>
            <a:r>
              <a:rPr lang="fr-FR" sz="1050" dirty="0">
                <a:latin typeface="Courier New" pitchFamily="49" charset="0"/>
                <a:cs typeface="Courier New" pitchFamily="49" charset="0"/>
              </a:rPr>
              <a:t>}</a:t>
            </a:r>
            <a:endParaRPr lang="fr-FR" sz="1050" dirty="0" smtClean="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3810922312"/>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6268" y="2751219"/>
            <a:ext cx="3711465" cy="1355562"/>
          </a:xfrm>
          <a:prstGeom prst="rect">
            <a:avLst/>
          </a:prstGeom>
          <a:noFill/>
        </p:spPr>
        <p:txBody>
          <a:bodyPr wrap="square" rtlCol="0">
            <a:normAutofit/>
          </a:bodyPr>
          <a:lstStyle/>
          <a:p>
            <a:r>
              <a:rPr lang="fr-FR" sz="6600" dirty="0" smtClean="0"/>
              <a:t>Chapitre 3</a:t>
            </a:r>
            <a:endParaRPr lang="fr-FR" sz="6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3186154" cy="1674571"/>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467544" y="5402833"/>
            <a:ext cx="4824536" cy="923330"/>
          </a:xfrm>
          <a:prstGeom prst="rect">
            <a:avLst/>
          </a:prstGeom>
          <a:noFill/>
        </p:spPr>
        <p:txBody>
          <a:bodyPr wrap="square" rtlCol="0">
            <a:spAutoFit/>
          </a:bodyPr>
          <a:lstStyle/>
          <a:p>
            <a:pPr marL="285750" indent="-285750">
              <a:buFont typeface="Arial" pitchFamily="34" charset="0"/>
              <a:buChar char="•"/>
            </a:pPr>
            <a:r>
              <a:rPr lang="fr-FR" dirty="0" smtClean="0"/>
              <a:t>Les éditeurs 3D</a:t>
            </a:r>
          </a:p>
          <a:p>
            <a:pPr marL="285750" indent="-285750">
              <a:buFont typeface="Arial" pitchFamily="34" charset="0"/>
              <a:buChar char="•"/>
            </a:pPr>
            <a:r>
              <a:rPr lang="fr-FR" dirty="0" smtClean="0"/>
              <a:t>La GUI</a:t>
            </a:r>
          </a:p>
          <a:p>
            <a:pPr marL="285750" indent="-285750">
              <a:buFont typeface="Arial" pitchFamily="34" charset="0"/>
              <a:buChar char="•"/>
            </a:pPr>
            <a:r>
              <a:rPr lang="fr-FR" dirty="0" smtClean="0"/>
              <a:t>Une machine à Etat</a:t>
            </a:r>
            <a:endParaRPr lang="fr-FR" dirty="0"/>
          </a:p>
        </p:txBody>
      </p:sp>
    </p:spTree>
    <p:extLst>
      <p:ext uri="{BB962C8B-B14F-4D97-AF65-F5344CB8AC3E}">
        <p14:creationId xmlns:p14="http://schemas.microsoft.com/office/powerpoint/2010/main" val="3159034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Les éditeurs 3D compatibles</a:t>
            </a:r>
            <a:endParaRPr lang="fr-FR" dirty="0"/>
          </a:p>
        </p:txBody>
      </p:sp>
      <p:pic>
        <p:nvPicPr>
          <p:cNvPr id="6147" name="Picture 3" descr="K:\Desktop\11593834-autodesk-maya-201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7584" y="1844824"/>
            <a:ext cx="1607581" cy="20094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43807" y="1412776"/>
            <a:ext cx="607247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K:\Desktop\Autodesk_3DsMax_2010_JPEGCROPPED.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87302" y="4297100"/>
            <a:ext cx="1222497" cy="19865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07415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Comment ajouter des </a:t>
            </a:r>
            <a:r>
              <a:rPr lang="fr-FR" dirty="0" err="1" smtClean="0"/>
              <a:t>Assets</a:t>
            </a:r>
            <a:r>
              <a:rPr lang="fr-FR" dirty="0" smtClean="0"/>
              <a:t> 3D ?</a:t>
            </a:r>
            <a:endParaRPr lang="fr-FR" dirty="0"/>
          </a:p>
        </p:txBody>
      </p:sp>
      <p:sp>
        <p:nvSpPr>
          <p:cNvPr id="3" name="Content Placeholder 2"/>
          <p:cNvSpPr>
            <a:spLocks noGrp="1"/>
          </p:cNvSpPr>
          <p:nvPr>
            <p:ph idx="1"/>
            <p:custDataLst>
              <p:tags r:id="rId3"/>
            </p:custDataLst>
          </p:nvPr>
        </p:nvSpPr>
        <p:spPr>
          <a:xfrm>
            <a:off x="755576" y="1844824"/>
            <a:ext cx="8077200" cy="4297363"/>
          </a:xfrm>
        </p:spPr>
        <p:txBody>
          <a:bodyPr>
            <a:normAutofit/>
          </a:bodyPr>
          <a:lstStyle/>
          <a:p>
            <a:pPr marL="0" indent="0">
              <a:buNone/>
            </a:pPr>
            <a:r>
              <a:rPr lang="fr-FR" u="sng" dirty="0" smtClean="0"/>
              <a:t>Sous l’explorateur Windows :</a:t>
            </a:r>
          </a:p>
          <a:p>
            <a:pPr marL="0" indent="0">
              <a:buNone/>
            </a:pPr>
            <a:endParaRPr lang="fr-FR" dirty="0" smtClean="0"/>
          </a:p>
          <a:p>
            <a:pPr marL="0" indent="0">
              <a:buNone/>
            </a:pPr>
            <a:r>
              <a:rPr lang="fr-FR" dirty="0" smtClean="0"/>
              <a:t>Copier le fichier 3D dans le répertoire « </a:t>
            </a:r>
            <a:r>
              <a:rPr lang="fr-FR" i="1" dirty="0" err="1" smtClean="0"/>
              <a:t>Assets</a:t>
            </a:r>
            <a:r>
              <a:rPr lang="fr-FR" i="1" dirty="0" smtClean="0"/>
              <a:t> » </a:t>
            </a:r>
            <a:r>
              <a:rPr lang="fr-FR" dirty="0" smtClean="0"/>
              <a:t>de votre projet.</a:t>
            </a:r>
          </a:p>
          <a:p>
            <a:pPr marL="0" indent="0">
              <a:buNone/>
            </a:pPr>
            <a:endParaRPr lang="fr-FR" dirty="0" smtClean="0"/>
          </a:p>
          <a:p>
            <a:pPr marL="0" indent="0">
              <a:buNone/>
            </a:pPr>
            <a:r>
              <a:rPr lang="fr-FR" dirty="0" smtClean="0"/>
              <a:t>	N’oubliez pas de copier aussi les textures</a:t>
            </a:r>
          </a:p>
          <a:p>
            <a:pPr marL="0" indent="0">
              <a:buNone/>
            </a:pPr>
            <a:r>
              <a:rPr lang="fr-FR" dirty="0"/>
              <a:t>(</a:t>
            </a:r>
            <a:r>
              <a:rPr lang="fr-FR" dirty="0" smtClean="0"/>
              <a:t>dans un répertoire « </a:t>
            </a:r>
            <a:r>
              <a:rPr lang="fr-FR" i="1" dirty="0" smtClean="0"/>
              <a:t>Textures</a:t>
            </a:r>
            <a:r>
              <a:rPr lang="fr-FR" dirty="0" smtClean="0"/>
              <a:t> » par exemple)</a:t>
            </a:r>
            <a:endParaRPr lang="fr-FR" dirty="0"/>
          </a:p>
          <a:p>
            <a:pPr lvl="1"/>
            <a:endParaRPr lang="fr-FR" dirty="0"/>
          </a:p>
        </p:txBody>
      </p:sp>
      <p:pic>
        <p:nvPicPr>
          <p:cNvPr id="7170" name="Picture 2" descr="K:\Desktop\warning.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9592" y="4618072"/>
            <a:ext cx="716429" cy="597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4618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1000"/>
                                        <p:tgtEl>
                                          <p:spTgt spid="7170"/>
                                        </p:tgtEl>
                                      </p:cBhvr>
                                    </p:animEffect>
                                    <p:anim calcmode="lin" valueType="num">
                                      <p:cBhvr>
                                        <p:cTn id="19" dur="1000" fill="hold"/>
                                        <p:tgtEl>
                                          <p:spTgt spid="7170"/>
                                        </p:tgtEl>
                                        <p:attrNameLst>
                                          <p:attrName>ppt_x</p:attrName>
                                        </p:attrNameLst>
                                      </p:cBhvr>
                                      <p:tavLst>
                                        <p:tav tm="0">
                                          <p:val>
                                            <p:strVal val="#ppt_x"/>
                                          </p:val>
                                        </p:tav>
                                        <p:tav tm="100000">
                                          <p:val>
                                            <p:strVal val="#ppt_x"/>
                                          </p:val>
                                        </p:tav>
                                      </p:tavLst>
                                    </p:anim>
                                    <p:anim calcmode="lin" valueType="num">
                                      <p:cBhvr>
                                        <p:cTn id="20" dur="1000" fill="hold"/>
                                        <p:tgtEl>
                                          <p:spTgt spid="717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TD : Importez votre scène 3D</a:t>
            </a:r>
            <a:endParaRPr lang="fr-FR" dirty="0"/>
          </a:p>
        </p:txBody>
      </p:sp>
      <p:sp>
        <p:nvSpPr>
          <p:cNvPr id="4" name="Content Placeholder 2"/>
          <p:cNvSpPr>
            <a:spLocks noGrp="1"/>
          </p:cNvSpPr>
          <p:nvPr>
            <p:ph idx="1"/>
            <p:custDataLst>
              <p:tags r:id="rId3"/>
            </p:custDataLst>
          </p:nvPr>
        </p:nvSpPr>
        <p:spPr>
          <a:xfrm>
            <a:off x="755576" y="1844824"/>
            <a:ext cx="8077200" cy="4297363"/>
          </a:xfrm>
        </p:spPr>
        <p:txBody>
          <a:bodyPr>
            <a:normAutofit lnSpcReduction="10000"/>
          </a:bodyPr>
          <a:lstStyle/>
          <a:p>
            <a:pPr lvl="1"/>
            <a:r>
              <a:rPr lang="fr-FR" dirty="0" smtClean="0"/>
              <a:t>Créez une nouvelle scène </a:t>
            </a:r>
            <a:r>
              <a:rPr lang="fr-FR" dirty="0" err="1" smtClean="0"/>
              <a:t>Unity</a:t>
            </a:r>
            <a:endParaRPr lang="fr-FR" dirty="0" smtClean="0"/>
          </a:p>
          <a:p>
            <a:pPr lvl="1"/>
            <a:r>
              <a:rPr lang="fr-FR" dirty="0" smtClean="0"/>
              <a:t>Ajoutez votre scène 3D personnelle</a:t>
            </a:r>
          </a:p>
          <a:p>
            <a:pPr lvl="1"/>
            <a:r>
              <a:rPr lang="fr-FR" dirty="0" smtClean="0"/>
              <a:t>Réglez les matériaux/lights</a:t>
            </a:r>
          </a:p>
          <a:p>
            <a:pPr lvl="1"/>
            <a:r>
              <a:rPr lang="fr-FR" dirty="0" smtClean="0"/>
              <a:t>Créez un C# script « </a:t>
            </a:r>
            <a:r>
              <a:rPr lang="fr-FR" dirty="0" err="1" smtClean="0"/>
              <a:t>QuakeCamera</a:t>
            </a:r>
            <a:r>
              <a:rPr lang="fr-FR" dirty="0" smtClean="0"/>
              <a:t> »</a:t>
            </a:r>
          </a:p>
          <a:p>
            <a:pPr lvl="1"/>
            <a:r>
              <a:rPr lang="fr-FR" dirty="0" smtClean="0"/>
              <a:t>Assignez-le à la camera</a:t>
            </a:r>
          </a:p>
          <a:p>
            <a:pPr lvl="1"/>
            <a:r>
              <a:rPr lang="fr-FR" dirty="0" smtClean="0"/>
              <a:t>Modifiez </a:t>
            </a:r>
            <a:r>
              <a:rPr lang="fr-FR" dirty="0"/>
              <a:t>le script pour permettre de vous déplacer dans votre scène avec les touches :</a:t>
            </a:r>
          </a:p>
          <a:p>
            <a:pPr marL="457200" lvl="1" indent="0">
              <a:buNone/>
            </a:pPr>
            <a:r>
              <a:rPr lang="fr-FR" i="1" dirty="0" err="1" smtClean="0"/>
              <a:t>UpArrow</a:t>
            </a:r>
            <a:r>
              <a:rPr lang="fr-FR" i="1" dirty="0"/>
              <a:t>, </a:t>
            </a:r>
            <a:r>
              <a:rPr lang="fr-FR" i="1" dirty="0" err="1" smtClean="0"/>
              <a:t>DownArrow</a:t>
            </a:r>
            <a:r>
              <a:rPr lang="fr-FR" i="1" dirty="0"/>
              <a:t>, </a:t>
            </a:r>
            <a:r>
              <a:rPr lang="fr-FR" i="1" dirty="0" err="1" smtClean="0"/>
              <a:t>LeftArrow</a:t>
            </a:r>
            <a:r>
              <a:rPr lang="fr-FR" i="1" dirty="0"/>
              <a:t>, </a:t>
            </a:r>
            <a:r>
              <a:rPr lang="fr-FR" i="1" dirty="0" err="1" smtClean="0"/>
              <a:t>RightArrow</a:t>
            </a:r>
            <a:r>
              <a:rPr lang="fr-FR" i="1" dirty="0" smtClean="0"/>
              <a:t>, </a:t>
            </a:r>
            <a:r>
              <a:rPr lang="fr-FR" i="1" dirty="0" err="1" smtClean="0"/>
              <a:t>PageUp</a:t>
            </a:r>
            <a:r>
              <a:rPr lang="fr-FR" i="1" dirty="0" smtClean="0"/>
              <a:t>, </a:t>
            </a:r>
            <a:r>
              <a:rPr lang="fr-FR" i="1" dirty="0" err="1" smtClean="0"/>
              <a:t>PageDown</a:t>
            </a:r>
            <a:endParaRPr lang="fr-FR" i="1"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p:txBody>
      </p:sp>
    </p:spTree>
    <p:custDataLst>
      <p:tags r:id="rId1"/>
    </p:custDataLst>
    <p:extLst>
      <p:ext uri="{BB962C8B-B14F-4D97-AF65-F5344CB8AC3E}">
        <p14:creationId xmlns:p14="http://schemas.microsoft.com/office/powerpoint/2010/main" val="2854941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6"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down)">
                                      <p:cBhvr>
                                        <p:cTn id="43" dur="580">
                                          <p:stCondLst>
                                            <p:cond delay="0"/>
                                          </p:stCondLst>
                                        </p:cTn>
                                        <p:tgtEl>
                                          <p:spTgt spid="4">
                                            <p:txEl>
                                              <p:pRg st="6" end="6"/>
                                            </p:txEl>
                                          </p:spTgt>
                                        </p:tgtEl>
                                      </p:cBhvr>
                                    </p:animEffect>
                                    <p:anim calcmode="lin" valueType="num">
                                      <p:cBhvr>
                                        <p:cTn id="4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6" end="6"/>
                                            </p:txEl>
                                          </p:spTgt>
                                        </p:tgtEl>
                                      </p:cBhvr>
                                      <p:to x="100000" y="60000"/>
                                    </p:animScale>
                                    <p:animScale>
                                      <p:cBhvr>
                                        <p:cTn id="50" dur="166" decel="50000">
                                          <p:stCondLst>
                                            <p:cond delay="676"/>
                                          </p:stCondLst>
                                        </p:cTn>
                                        <p:tgtEl>
                                          <p:spTgt spid="4">
                                            <p:txEl>
                                              <p:pRg st="6" end="6"/>
                                            </p:txEl>
                                          </p:spTgt>
                                        </p:tgtEl>
                                      </p:cBhvr>
                                      <p:to x="100000" y="100000"/>
                                    </p:animScale>
                                    <p:animScale>
                                      <p:cBhvr>
                                        <p:cTn id="51" dur="26">
                                          <p:stCondLst>
                                            <p:cond delay="1312"/>
                                          </p:stCondLst>
                                        </p:cTn>
                                        <p:tgtEl>
                                          <p:spTgt spid="4">
                                            <p:txEl>
                                              <p:pRg st="6" end="6"/>
                                            </p:txEl>
                                          </p:spTgt>
                                        </p:tgtEl>
                                      </p:cBhvr>
                                      <p:to x="100000" y="80000"/>
                                    </p:animScale>
                                    <p:animScale>
                                      <p:cBhvr>
                                        <p:cTn id="52" dur="166" decel="50000">
                                          <p:stCondLst>
                                            <p:cond delay="1338"/>
                                          </p:stCondLst>
                                        </p:cTn>
                                        <p:tgtEl>
                                          <p:spTgt spid="4">
                                            <p:txEl>
                                              <p:pRg st="6" end="6"/>
                                            </p:txEl>
                                          </p:spTgt>
                                        </p:tgtEl>
                                      </p:cBhvr>
                                      <p:to x="100000" y="100000"/>
                                    </p:animScale>
                                    <p:animScale>
                                      <p:cBhvr>
                                        <p:cTn id="53" dur="26">
                                          <p:stCondLst>
                                            <p:cond delay="1642"/>
                                          </p:stCondLst>
                                        </p:cTn>
                                        <p:tgtEl>
                                          <p:spTgt spid="4">
                                            <p:txEl>
                                              <p:pRg st="6" end="6"/>
                                            </p:txEl>
                                          </p:spTgt>
                                        </p:tgtEl>
                                      </p:cBhvr>
                                      <p:to x="100000" y="90000"/>
                                    </p:animScale>
                                    <p:animScale>
                                      <p:cBhvr>
                                        <p:cTn id="54" dur="166" decel="50000">
                                          <p:stCondLst>
                                            <p:cond delay="1668"/>
                                          </p:stCondLst>
                                        </p:cTn>
                                        <p:tgtEl>
                                          <p:spTgt spid="4">
                                            <p:txEl>
                                              <p:pRg st="6" end="6"/>
                                            </p:txEl>
                                          </p:spTgt>
                                        </p:tgtEl>
                                      </p:cBhvr>
                                      <p:to x="100000" y="100000"/>
                                    </p:animScale>
                                    <p:animScale>
                                      <p:cBhvr>
                                        <p:cTn id="55" dur="26">
                                          <p:stCondLst>
                                            <p:cond delay="1808"/>
                                          </p:stCondLst>
                                        </p:cTn>
                                        <p:tgtEl>
                                          <p:spTgt spid="4">
                                            <p:txEl>
                                              <p:pRg st="6" end="6"/>
                                            </p:txEl>
                                          </p:spTgt>
                                        </p:tgtEl>
                                      </p:cBhvr>
                                      <p:to x="100000" y="95000"/>
                                    </p:animScale>
                                    <p:animScale>
                                      <p:cBhvr>
                                        <p:cTn id="56"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TD : Importez votre scène 3D</a:t>
            </a:r>
            <a:endParaRPr lang="fr-FR" dirty="0"/>
          </a:p>
        </p:txBody>
      </p:sp>
      <p:sp>
        <p:nvSpPr>
          <p:cNvPr id="5" name="ZoneTexte 4"/>
          <p:cNvSpPr txBox="1"/>
          <p:nvPr/>
        </p:nvSpPr>
        <p:spPr>
          <a:xfrm>
            <a:off x="959049" y="1772816"/>
            <a:ext cx="7488832"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class</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QuakeCamera</a:t>
            </a:r>
            <a:r>
              <a:rPr lang="en-US" sz="1100" dirty="0">
                <a:solidFill>
                  <a:schemeClr val="tx1"/>
                </a:solidFill>
                <a:latin typeface="Courier New" pitchFamily="49" charset="0"/>
                <a:cs typeface="Courier New" pitchFamily="49" charset="0"/>
              </a:rPr>
              <a:t> : </a:t>
            </a:r>
            <a:r>
              <a:rPr lang="en-US" sz="1100" dirty="0" err="1">
                <a:solidFill>
                  <a:schemeClr val="tx1"/>
                </a:solidFill>
                <a:latin typeface="Courier New" pitchFamily="49" charset="0"/>
                <a:cs typeface="Courier New" pitchFamily="49" charset="0"/>
              </a:rPr>
              <a:t>MonoBehaviour</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float</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vitesseTranslation</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 </a:t>
            </a:r>
            <a:r>
              <a:rPr lang="en-US" sz="1100" dirty="0">
                <a:solidFill>
                  <a:schemeClr val="tx1"/>
                </a:solidFill>
                <a:latin typeface="Courier New" pitchFamily="49" charset="0"/>
                <a:cs typeface="Courier New" pitchFamily="49" charset="0"/>
              </a:rPr>
              <a:t>10.0f;</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float</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vitesseRotation</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 </a:t>
            </a:r>
            <a:r>
              <a:rPr lang="en-US" sz="1100" dirty="0">
                <a:solidFill>
                  <a:schemeClr val="tx1"/>
                </a:solidFill>
                <a:latin typeface="Courier New" pitchFamily="49" charset="0"/>
                <a:cs typeface="Courier New" pitchFamily="49" charset="0"/>
              </a:rPr>
              <a:t>100.0f;</a:t>
            </a:r>
          </a:p>
          <a:p>
            <a:pPr defTabSz="358775"/>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dirty="0">
                <a:solidFill>
                  <a:schemeClr val="accent1"/>
                </a:solidFill>
                <a:latin typeface="Courier New" pitchFamily="49" charset="0"/>
                <a:cs typeface="Courier New" pitchFamily="49" charset="0"/>
              </a:rPr>
              <a:t>// Update is called once per frame</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void</a:t>
            </a:r>
            <a:r>
              <a:rPr lang="en-US" sz="1100" dirty="0">
                <a:solidFill>
                  <a:schemeClr val="tx1"/>
                </a:solidFill>
                <a:latin typeface="Courier New" pitchFamily="49" charset="0"/>
                <a:cs typeface="Courier New" pitchFamily="49" charset="0"/>
              </a:rPr>
              <a:t> Update()</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if</a:t>
            </a:r>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Input</a:t>
            </a:r>
            <a:r>
              <a:rPr lang="en-US" sz="1100" dirty="0" err="1">
                <a:solidFill>
                  <a:schemeClr val="tx1"/>
                </a:solidFill>
                <a:latin typeface="Courier New" pitchFamily="49" charset="0"/>
                <a:cs typeface="Courier New" pitchFamily="49" charset="0"/>
              </a:rPr>
              <a:t>.GetKey</a:t>
            </a:r>
            <a:r>
              <a:rPr lang="en-US" sz="1100" dirty="0">
                <a:solidFill>
                  <a:schemeClr val="tx1"/>
                </a:solidFill>
                <a:latin typeface="Courier New" pitchFamily="49" charset="0"/>
                <a:cs typeface="Courier New" pitchFamily="49" charset="0"/>
              </a:rPr>
              <a:t>(</a:t>
            </a:r>
            <a:r>
              <a:rPr lang="en-US" sz="1100" b="1" dirty="0" err="1">
                <a:solidFill>
                  <a:schemeClr val="tx1"/>
                </a:solidFill>
                <a:latin typeface="Courier New" pitchFamily="49" charset="0"/>
                <a:cs typeface="Courier New" pitchFamily="49" charset="0"/>
              </a:rPr>
              <a:t>KeyCode</a:t>
            </a:r>
            <a:r>
              <a:rPr lang="en-US" sz="1100" dirty="0" err="1">
                <a:solidFill>
                  <a:schemeClr val="tx1"/>
                </a:solidFill>
                <a:latin typeface="Courier New" pitchFamily="49" charset="0"/>
                <a:cs typeface="Courier New" pitchFamily="49" charset="0"/>
              </a:rPr>
              <a:t>.UpArrow</a:t>
            </a:r>
            <a:r>
              <a:rPr lang="en-US" sz="1100" dirty="0" smtClean="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transform.Translate</a:t>
            </a:r>
            <a:r>
              <a:rPr lang="en-US" sz="1100" dirty="0" smtClean="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endParaRPr lang="en-US" sz="1100" dirty="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DownArrow</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RightArrow</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LeftArrow</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PageUp</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PageDown</a:t>
            </a:r>
            <a:r>
              <a:rPr lang="en-US" sz="1100" dirty="0" smtClean="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a:t>
            </a:r>
            <a:endParaRPr lang="fr-FR" sz="1100" dirty="0" smtClean="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3179425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ZoneTexte 4"/>
          <p:cNvSpPr txBox="1"/>
          <p:nvPr/>
        </p:nvSpPr>
        <p:spPr>
          <a:xfrm>
            <a:off x="6172773" y="404664"/>
            <a:ext cx="2333972" cy="707886"/>
          </a:xfrm>
          <a:prstGeom prst="rect">
            <a:avLst/>
          </a:prstGeom>
          <a:noFill/>
        </p:spPr>
        <p:txBody>
          <a:bodyPr wrap="none" rtlCol="0">
            <a:spAutoFit/>
          </a:bodyPr>
          <a:lstStyle/>
          <a:p>
            <a:r>
              <a:rPr lang="fr-FR" sz="4000" dirty="0" smtClean="0"/>
              <a:t>Chapitre 3</a:t>
            </a:r>
            <a:endParaRPr lang="fr-FR" sz="4000" dirty="0"/>
          </a:p>
        </p:txBody>
      </p:sp>
      <p:graphicFrame>
        <p:nvGraphicFramePr>
          <p:cNvPr id="8" name="Diagramme 7"/>
          <p:cNvGraphicFramePr/>
          <p:nvPr>
            <p:extLst>
              <p:ext uri="{D42A27DB-BD31-4B8C-83A1-F6EECF244321}">
                <p14:modId xmlns:p14="http://schemas.microsoft.com/office/powerpoint/2010/main" val="3851790223"/>
              </p:ext>
            </p:extLst>
          </p:nvPr>
        </p:nvGraphicFramePr>
        <p:xfrm>
          <a:off x="1979712" y="1988840"/>
          <a:ext cx="6781800" cy="3808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TD : Importez votre scène 3D</a:t>
            </a:r>
            <a:endParaRPr lang="fr-FR" dirty="0"/>
          </a:p>
        </p:txBody>
      </p:sp>
      <p:sp>
        <p:nvSpPr>
          <p:cNvPr id="5" name="ZoneTexte 4"/>
          <p:cNvSpPr txBox="1"/>
          <p:nvPr/>
        </p:nvSpPr>
        <p:spPr>
          <a:xfrm>
            <a:off x="959049" y="1268760"/>
            <a:ext cx="7488832" cy="51013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050" dirty="0" smtClean="0">
                <a:solidFill>
                  <a:schemeClr val="tx1"/>
                </a:solidFill>
                <a:latin typeface="Courier New" pitchFamily="49" charset="0"/>
                <a:cs typeface="Courier New" pitchFamily="49" charset="0"/>
              </a:rPr>
              <a:t>// </a:t>
            </a:r>
            <a:r>
              <a:rPr lang="en-US" sz="1050" dirty="0">
                <a:solidFill>
                  <a:schemeClr val="tx1"/>
                </a:solidFill>
                <a:latin typeface="Courier New" pitchFamily="49" charset="0"/>
                <a:cs typeface="Courier New" pitchFamily="49" charset="0"/>
              </a:rPr>
              <a:t>Update is called once per frame</a:t>
            </a:r>
          </a:p>
          <a:p>
            <a:pPr defTabSz="358775"/>
            <a:r>
              <a:rPr lang="en-US" sz="1050" b="1" dirty="0" smtClean="0">
                <a:solidFill>
                  <a:schemeClr val="tx1"/>
                </a:solidFill>
                <a:latin typeface="Courier New" pitchFamily="49" charset="0"/>
                <a:cs typeface="Courier New" pitchFamily="49" charset="0"/>
              </a:rPr>
              <a:t>void</a:t>
            </a:r>
            <a:r>
              <a:rPr lang="en-US" sz="1050" dirty="0" smtClean="0">
                <a:solidFill>
                  <a:schemeClr val="tx1"/>
                </a:solidFill>
                <a:latin typeface="Courier New" pitchFamily="49" charset="0"/>
                <a:cs typeface="Courier New" pitchFamily="49" charset="0"/>
              </a:rPr>
              <a:t> </a:t>
            </a:r>
            <a:r>
              <a:rPr lang="en-US" sz="1050" dirty="0">
                <a:solidFill>
                  <a:schemeClr val="tx1"/>
                </a:solidFill>
                <a:latin typeface="Courier New" pitchFamily="49" charset="0"/>
                <a:cs typeface="Courier New" pitchFamily="49" charset="0"/>
              </a:rPr>
              <a:t>Update()</a:t>
            </a:r>
          </a:p>
          <a:p>
            <a:pPr defTabSz="358775"/>
            <a:r>
              <a:rPr lang="en-US" sz="1050" dirty="0" smtClean="0">
                <a:solidFill>
                  <a:schemeClr val="tx1"/>
                </a:solidFill>
                <a:latin typeface="Courier New" pitchFamily="49" charset="0"/>
                <a:cs typeface="Courier New" pitchFamily="49" charset="0"/>
              </a:rPr>
              <a:t>{</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a:t>
            </a:r>
            <a:r>
              <a:rPr lang="en-US" sz="1050" dirty="0">
                <a:solidFill>
                  <a:schemeClr val="tx1"/>
                </a:solidFill>
                <a:latin typeface="Courier New" pitchFamily="49" charset="0"/>
                <a:cs typeface="Courier New" pitchFamily="49" charset="0"/>
              </a:rPr>
              <a:t> (</a:t>
            </a:r>
            <a:r>
              <a:rPr lang="en-US" sz="1050" b="1" dirty="0" err="1">
                <a:solidFill>
                  <a:schemeClr val="tx1"/>
                </a:solidFill>
                <a:latin typeface="Courier New" pitchFamily="49" charset="0"/>
                <a:cs typeface="Courier New" pitchFamily="49" charset="0"/>
              </a:rPr>
              <a:t>Input</a:t>
            </a:r>
            <a:r>
              <a:rPr lang="en-US" sz="1050" dirty="0" err="1">
                <a:solidFill>
                  <a:schemeClr val="tx1"/>
                </a:solidFill>
                <a:latin typeface="Courier New" pitchFamily="49" charset="0"/>
                <a:cs typeface="Courier New" pitchFamily="49" charset="0"/>
              </a:rPr>
              <a: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.UpArrow</a:t>
            </a:r>
            <a:r>
              <a:rPr lang="en-US" sz="1050" dirty="0" smtClean="0">
                <a:solidFill>
                  <a:schemeClr val="tx1"/>
                </a:solidFill>
                <a:latin typeface="Courier New" pitchFamily="49" charset="0"/>
                <a:cs typeface="Courier New" pitchFamily="49" charset="0"/>
              </a:rPr>
              <a:t>)) </a:t>
            </a:r>
            <a:r>
              <a:rPr lang="en-US" sz="1050" dirty="0" smtClean="0">
                <a:solidFill>
                  <a:schemeClr val="accent1"/>
                </a:solidFill>
                <a:latin typeface="Courier New" pitchFamily="49" charset="0"/>
                <a:cs typeface="Courier New" pitchFamily="49" charset="0"/>
              </a:rPr>
              <a:t>// </a:t>
            </a:r>
            <a:r>
              <a:rPr lang="en-US" sz="1050" dirty="0" err="1" smtClean="0">
                <a:solidFill>
                  <a:schemeClr val="accent1"/>
                </a:solidFill>
                <a:latin typeface="Courier New" pitchFamily="49" charset="0"/>
                <a:cs typeface="Courier New" pitchFamily="49" charset="0"/>
              </a:rPr>
              <a:t>Avancer</a:t>
            </a:r>
            <a:endParaRPr lang="en-US" sz="1050" dirty="0">
              <a:solidFill>
                <a:schemeClr val="accent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transform.Translate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.forward * </a:t>
            </a:r>
            <a:r>
              <a:rPr lang="en-US" sz="1050" dirty="0" err="1">
                <a:solidFill>
                  <a:schemeClr val="tx1"/>
                </a:solidFill>
                <a:latin typeface="Courier New" pitchFamily="49" charset="0"/>
                <a:cs typeface="Courier New" pitchFamily="49" charset="0"/>
              </a:rPr>
              <a:t>vitesseTranslation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a:t>
            </a:r>
            <a:r>
              <a:rPr lang="en-US" sz="1050" dirty="0">
                <a:solidFill>
                  <a:schemeClr val="tx1"/>
                </a:solidFill>
                <a:latin typeface="Courier New" pitchFamily="49" charset="0"/>
                <a:cs typeface="Courier New" pitchFamily="49" charset="0"/>
              </a:rPr>
              <a:t> (</a:t>
            </a:r>
            <a:r>
              <a:rPr lang="en-US" sz="1050" b="1" dirty="0" err="1">
                <a:solidFill>
                  <a:schemeClr val="tx1"/>
                </a:solidFill>
                <a:latin typeface="Courier New" pitchFamily="49" charset="0"/>
                <a:cs typeface="Courier New" pitchFamily="49" charset="0"/>
              </a:rPr>
              <a:t>Input</a:t>
            </a:r>
            <a:r>
              <a:rPr lang="en-US" sz="1050" dirty="0" err="1">
                <a:solidFill>
                  <a:schemeClr val="tx1"/>
                </a:solidFill>
                <a:latin typeface="Courier New" pitchFamily="49" charset="0"/>
                <a:cs typeface="Courier New" pitchFamily="49" charset="0"/>
              </a:rPr>
              <a: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.DownArrow</a:t>
            </a:r>
            <a:r>
              <a:rPr lang="en-US" sz="1050" dirty="0" smtClean="0">
                <a:solidFill>
                  <a:schemeClr val="tx1"/>
                </a:solidFill>
                <a:latin typeface="Courier New" pitchFamily="49" charset="0"/>
                <a:cs typeface="Courier New" pitchFamily="49" charset="0"/>
              </a:rPr>
              <a:t>))  </a:t>
            </a:r>
            <a:r>
              <a:rPr lang="en-US" sz="1050" dirty="0" smtClean="0">
                <a:solidFill>
                  <a:schemeClr val="accent1"/>
                </a:solidFill>
                <a:latin typeface="Courier New" pitchFamily="49" charset="0"/>
                <a:cs typeface="Courier New" pitchFamily="49" charset="0"/>
              </a:rPr>
              <a:t>// </a:t>
            </a:r>
            <a:r>
              <a:rPr lang="en-US" sz="1050" dirty="0" err="1" smtClean="0">
                <a:solidFill>
                  <a:schemeClr val="accent1"/>
                </a:solidFill>
                <a:latin typeface="Courier New" pitchFamily="49" charset="0"/>
                <a:cs typeface="Courier New" pitchFamily="49" charset="0"/>
              </a:rPr>
              <a:t>Reculer</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transform.Translate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.forward * -</a:t>
            </a:r>
            <a:r>
              <a:rPr lang="en-US" sz="1050" dirty="0" err="1">
                <a:solidFill>
                  <a:schemeClr val="tx1"/>
                </a:solidFill>
                <a:latin typeface="Courier New" pitchFamily="49" charset="0"/>
                <a:cs typeface="Courier New" pitchFamily="49" charset="0"/>
              </a:rPr>
              <a:t>vitesseTranslation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 </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Input</a:t>
            </a:r>
            <a:r>
              <a:rPr lang="en-US" sz="1050" dirty="0" err="1">
                <a:solidFill>
                  <a:schemeClr val="tx1"/>
                </a:solidFill>
                <a:latin typeface="Courier New" pitchFamily="49" charset="0"/>
                <a:cs typeface="Courier New" pitchFamily="49" charset="0"/>
              </a:rPr>
              <a: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.RightArrow</a:t>
            </a:r>
            <a:r>
              <a:rPr lang="en-US" sz="1050" dirty="0" smtClean="0">
                <a:solidFill>
                  <a:schemeClr val="tx1"/>
                </a:solidFill>
                <a:latin typeface="Courier New" pitchFamily="49" charset="0"/>
                <a:cs typeface="Courier New" pitchFamily="49" charset="0"/>
              </a:rPr>
              <a:t>))  </a:t>
            </a:r>
            <a:r>
              <a:rPr lang="en-US" sz="1050" dirty="0">
                <a:solidFill>
                  <a:schemeClr val="accent1"/>
                </a:solidFill>
                <a:latin typeface="Courier New" pitchFamily="49" charset="0"/>
                <a:cs typeface="Courier New" pitchFamily="49" charset="0"/>
              </a:rPr>
              <a:t>// </a:t>
            </a:r>
            <a:r>
              <a:rPr lang="en-US" sz="1050" dirty="0" err="1" smtClean="0">
                <a:solidFill>
                  <a:schemeClr val="accent1"/>
                </a:solidFill>
                <a:latin typeface="Courier New" pitchFamily="49" charset="0"/>
                <a:cs typeface="Courier New" pitchFamily="49" charset="0"/>
              </a:rPr>
              <a:t>Tourner</a:t>
            </a:r>
            <a:r>
              <a:rPr lang="en-US" sz="1050" dirty="0" smtClean="0">
                <a:solidFill>
                  <a:schemeClr val="accent1"/>
                </a:solidFill>
                <a:latin typeface="Courier New" pitchFamily="49" charset="0"/>
                <a:cs typeface="Courier New" pitchFamily="49" charset="0"/>
              </a:rPr>
              <a:t> à </a:t>
            </a:r>
            <a:r>
              <a:rPr lang="en-US" sz="1050" dirty="0" err="1" smtClean="0">
                <a:solidFill>
                  <a:schemeClr val="accent1"/>
                </a:solidFill>
                <a:latin typeface="Courier New" pitchFamily="49" charset="0"/>
                <a:cs typeface="Courier New" pitchFamily="49" charset="0"/>
              </a:rPr>
              <a:t>droite</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transform.Rotate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.up, </a:t>
            </a:r>
            <a:r>
              <a:rPr lang="en-US" sz="1050" dirty="0" err="1">
                <a:solidFill>
                  <a:schemeClr val="tx1"/>
                </a:solidFill>
                <a:latin typeface="Courier New" pitchFamily="49" charset="0"/>
                <a:cs typeface="Courier New" pitchFamily="49" charset="0"/>
              </a:rPr>
              <a:t>vitesseRotation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r>
              <a:rPr lang="en-US" sz="1050" dirty="0" smtClean="0">
                <a:solidFill>
                  <a:schemeClr val="tx1"/>
                </a:solidFill>
                <a:latin typeface="Courier New" pitchFamily="49" charset="0"/>
                <a:cs typeface="Courier New" pitchFamily="49" charset="0"/>
              </a:rPr>
              <a:t>}</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a:t>
            </a:r>
            <a:r>
              <a:rPr lang="en-US" sz="1050" dirty="0">
                <a:solidFill>
                  <a:schemeClr val="tx1"/>
                </a:solidFill>
                <a:latin typeface="Courier New" pitchFamily="49" charset="0"/>
                <a:cs typeface="Courier New" pitchFamily="49" charset="0"/>
              </a:rPr>
              <a:t> (</a:t>
            </a:r>
            <a:r>
              <a:rPr lang="en-US" sz="1050" b="1" dirty="0" err="1">
                <a:solidFill>
                  <a:schemeClr val="tx1"/>
                </a:solidFill>
                <a:latin typeface="Courier New" pitchFamily="49" charset="0"/>
                <a:cs typeface="Courier New" pitchFamily="49" charset="0"/>
              </a:rPr>
              <a:t>Inpu</a:t>
            </a:r>
            <a:r>
              <a:rPr lang="en-US" sz="1050" dirty="0" err="1">
                <a:solidFill>
                  <a:schemeClr val="tx1"/>
                </a:solidFill>
                <a:latin typeface="Courier New" pitchFamily="49" charset="0"/>
                <a:cs typeface="Courier New" pitchFamily="49" charset="0"/>
              </a:rPr>
              <a:t>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.LeftArrow</a:t>
            </a:r>
            <a:r>
              <a:rPr lang="en-US" sz="1050" dirty="0" smtClean="0">
                <a:solidFill>
                  <a:schemeClr val="tx1"/>
                </a:solidFill>
                <a:latin typeface="Courier New" pitchFamily="49" charset="0"/>
                <a:cs typeface="Courier New" pitchFamily="49" charset="0"/>
              </a:rPr>
              <a:t>)) </a:t>
            </a:r>
            <a:r>
              <a:rPr lang="en-US" sz="1050" dirty="0">
                <a:solidFill>
                  <a:schemeClr val="accent1"/>
                </a:solidFill>
                <a:latin typeface="Courier New" pitchFamily="49" charset="0"/>
                <a:cs typeface="Courier New" pitchFamily="49" charset="0"/>
              </a:rPr>
              <a:t>// </a:t>
            </a:r>
            <a:r>
              <a:rPr lang="en-US" sz="1050" dirty="0" err="1">
                <a:solidFill>
                  <a:schemeClr val="accent1"/>
                </a:solidFill>
                <a:latin typeface="Courier New" pitchFamily="49" charset="0"/>
                <a:cs typeface="Courier New" pitchFamily="49" charset="0"/>
              </a:rPr>
              <a:t>Tourner</a:t>
            </a:r>
            <a:r>
              <a:rPr lang="en-US" sz="1050" dirty="0">
                <a:solidFill>
                  <a:schemeClr val="accent1"/>
                </a:solidFill>
                <a:latin typeface="Courier New" pitchFamily="49" charset="0"/>
                <a:cs typeface="Courier New" pitchFamily="49" charset="0"/>
              </a:rPr>
              <a:t> à </a:t>
            </a:r>
            <a:r>
              <a:rPr lang="en-US" sz="1050" dirty="0" smtClean="0">
                <a:solidFill>
                  <a:schemeClr val="accent1"/>
                </a:solidFill>
                <a:latin typeface="Courier New" pitchFamily="49" charset="0"/>
                <a:cs typeface="Courier New" pitchFamily="49" charset="0"/>
              </a:rPr>
              <a:t>gauche</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transform.Rotate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.up, -</a:t>
            </a:r>
            <a:r>
              <a:rPr lang="en-US" sz="1050" dirty="0" err="1">
                <a:solidFill>
                  <a:schemeClr val="tx1"/>
                </a:solidFill>
                <a:latin typeface="Courier New" pitchFamily="49" charset="0"/>
                <a:cs typeface="Courier New" pitchFamily="49" charset="0"/>
              </a:rPr>
              <a:t>vitesseRotation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a:t>
            </a:r>
            <a:r>
              <a:rPr lang="en-US" sz="1050" dirty="0">
                <a:solidFill>
                  <a:schemeClr val="tx1"/>
                </a:solidFill>
                <a:latin typeface="Courier New" pitchFamily="49" charset="0"/>
                <a:cs typeface="Courier New" pitchFamily="49" charset="0"/>
              </a:rPr>
              <a:t> (</a:t>
            </a:r>
            <a:r>
              <a:rPr lang="en-US" sz="1050" b="1" dirty="0" err="1">
                <a:solidFill>
                  <a:schemeClr val="tx1"/>
                </a:solidFill>
                <a:latin typeface="Courier New" pitchFamily="49" charset="0"/>
                <a:cs typeface="Courier New" pitchFamily="49" charset="0"/>
              </a:rPr>
              <a:t>Input</a:t>
            </a:r>
            <a:r>
              <a:rPr lang="en-US" sz="1050" dirty="0" err="1">
                <a:solidFill>
                  <a:schemeClr val="tx1"/>
                </a:solidFill>
                <a:latin typeface="Courier New" pitchFamily="49" charset="0"/>
                <a:cs typeface="Courier New" pitchFamily="49" charset="0"/>
              </a:rPr>
              <a: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.PageUp</a:t>
            </a:r>
            <a:r>
              <a:rPr lang="en-US" sz="1050" dirty="0" smtClean="0">
                <a:solidFill>
                  <a:schemeClr val="tx1"/>
                </a:solidFill>
                <a:latin typeface="Courier New" pitchFamily="49" charset="0"/>
                <a:cs typeface="Courier New" pitchFamily="49" charset="0"/>
              </a:rPr>
              <a:t>)) </a:t>
            </a:r>
            <a:r>
              <a:rPr lang="en-US" sz="1050" dirty="0">
                <a:solidFill>
                  <a:schemeClr val="accent1"/>
                </a:solidFill>
                <a:latin typeface="Courier New" pitchFamily="49" charset="0"/>
                <a:cs typeface="Courier New" pitchFamily="49" charset="0"/>
              </a:rPr>
              <a:t>// </a:t>
            </a:r>
            <a:r>
              <a:rPr lang="en-US" sz="1050" dirty="0" err="1" smtClean="0">
                <a:solidFill>
                  <a:schemeClr val="accent1"/>
                </a:solidFill>
                <a:latin typeface="Courier New" pitchFamily="49" charset="0"/>
                <a:cs typeface="Courier New" pitchFamily="49" charset="0"/>
              </a:rPr>
              <a:t>Regarder</a:t>
            </a:r>
            <a:r>
              <a:rPr lang="en-US" sz="1050" dirty="0" smtClean="0">
                <a:solidFill>
                  <a:schemeClr val="accent1"/>
                </a:solidFill>
                <a:latin typeface="Courier New" pitchFamily="49" charset="0"/>
                <a:cs typeface="Courier New" pitchFamily="49" charset="0"/>
              </a:rPr>
              <a:t> en haut</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transform.Rotate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.left, </a:t>
            </a:r>
            <a:r>
              <a:rPr lang="en-US" sz="1050" dirty="0" err="1">
                <a:solidFill>
                  <a:schemeClr val="tx1"/>
                </a:solidFill>
                <a:latin typeface="Courier New" pitchFamily="49" charset="0"/>
                <a:cs typeface="Courier New" pitchFamily="49" charset="0"/>
              </a:rPr>
              <a:t>vitesseRotation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r>
              <a:rPr lang="en-US" sz="1050" dirty="0" smtClean="0">
                <a:solidFill>
                  <a:schemeClr val="tx1"/>
                </a:solidFill>
                <a:latin typeface="Courier New" pitchFamily="49" charset="0"/>
                <a:cs typeface="Courier New" pitchFamily="49" charset="0"/>
              </a:rPr>
              <a:t>}</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r>
              <a:rPr lang="en-US" sz="1050" b="1" dirty="0">
                <a:solidFill>
                  <a:schemeClr val="tx1"/>
                </a:solidFill>
                <a:latin typeface="Courier New" pitchFamily="49" charset="0"/>
                <a:cs typeface="Courier New" pitchFamily="49" charset="0"/>
              </a:rPr>
              <a:t>if</a:t>
            </a:r>
            <a:r>
              <a:rPr lang="en-US" sz="1050" dirty="0">
                <a:solidFill>
                  <a:schemeClr val="tx1"/>
                </a:solidFill>
                <a:latin typeface="Courier New" pitchFamily="49" charset="0"/>
                <a:cs typeface="Courier New" pitchFamily="49" charset="0"/>
              </a:rPr>
              <a:t> (</a:t>
            </a:r>
            <a:r>
              <a:rPr lang="en-US" sz="1050" b="1" dirty="0" err="1">
                <a:solidFill>
                  <a:schemeClr val="tx1"/>
                </a:solidFill>
                <a:latin typeface="Courier New" pitchFamily="49" charset="0"/>
                <a:cs typeface="Courier New" pitchFamily="49" charset="0"/>
              </a:rPr>
              <a:t>Input</a:t>
            </a:r>
            <a:r>
              <a:rPr lang="en-US" sz="1050" dirty="0" err="1">
                <a:solidFill>
                  <a:schemeClr val="tx1"/>
                </a:solidFill>
                <a:latin typeface="Courier New" pitchFamily="49" charset="0"/>
                <a:cs typeface="Courier New" pitchFamily="49" charset="0"/>
              </a:rPr>
              <a:t>.GetKey</a:t>
            </a:r>
            <a:r>
              <a:rPr lang="en-US" sz="1050" dirty="0">
                <a:solidFill>
                  <a:schemeClr val="tx1"/>
                </a:solidFill>
                <a:latin typeface="Courier New" pitchFamily="49" charset="0"/>
                <a:cs typeface="Courier New" pitchFamily="49" charset="0"/>
              </a:rPr>
              <a:t>(</a:t>
            </a:r>
            <a:r>
              <a:rPr lang="en-US" sz="1050" b="1" dirty="0" err="1">
                <a:solidFill>
                  <a:schemeClr val="tx1"/>
                </a:solidFill>
                <a:latin typeface="Courier New" pitchFamily="49" charset="0"/>
                <a:cs typeface="Courier New" pitchFamily="49" charset="0"/>
              </a:rPr>
              <a:t>KeyCode</a:t>
            </a:r>
            <a:r>
              <a:rPr lang="en-US" sz="1050" dirty="0" err="1">
                <a:solidFill>
                  <a:schemeClr val="tx1"/>
                </a:solidFill>
                <a:latin typeface="Courier New" pitchFamily="49" charset="0"/>
                <a:cs typeface="Courier New" pitchFamily="49" charset="0"/>
              </a:rPr>
              <a:t>.PageDown</a:t>
            </a:r>
            <a:r>
              <a:rPr lang="en-US" sz="1050" dirty="0" smtClean="0">
                <a:solidFill>
                  <a:schemeClr val="tx1"/>
                </a:solidFill>
                <a:latin typeface="Courier New" pitchFamily="49" charset="0"/>
                <a:cs typeface="Courier New" pitchFamily="49" charset="0"/>
              </a:rPr>
              <a:t>)) </a:t>
            </a:r>
            <a:r>
              <a:rPr lang="en-US" sz="1050" dirty="0">
                <a:solidFill>
                  <a:schemeClr val="accent1"/>
                </a:solidFill>
                <a:latin typeface="Courier New" pitchFamily="49" charset="0"/>
                <a:cs typeface="Courier New" pitchFamily="49" charset="0"/>
              </a:rPr>
              <a:t>// </a:t>
            </a:r>
            <a:r>
              <a:rPr lang="en-US" sz="1050" dirty="0" err="1">
                <a:solidFill>
                  <a:schemeClr val="accent1"/>
                </a:solidFill>
                <a:latin typeface="Courier New" pitchFamily="49" charset="0"/>
                <a:cs typeface="Courier New" pitchFamily="49" charset="0"/>
              </a:rPr>
              <a:t>Regarder</a:t>
            </a:r>
            <a:r>
              <a:rPr lang="en-US" sz="1050" dirty="0">
                <a:solidFill>
                  <a:schemeClr val="accent1"/>
                </a:solidFill>
                <a:latin typeface="Courier New" pitchFamily="49" charset="0"/>
                <a:cs typeface="Courier New" pitchFamily="49" charset="0"/>
              </a:rPr>
              <a:t> en </a:t>
            </a:r>
            <a:r>
              <a:rPr lang="en-US" sz="1050" dirty="0" smtClean="0">
                <a:solidFill>
                  <a:schemeClr val="accent1"/>
                </a:solidFill>
                <a:latin typeface="Courier New" pitchFamily="49" charset="0"/>
                <a:cs typeface="Courier New" pitchFamily="49" charset="0"/>
              </a:rPr>
              <a:t>bas</a:t>
            </a:r>
            <a:endParaRPr lang="en-US" sz="1050" dirty="0">
              <a:solidFill>
                <a:schemeClr val="tx1"/>
              </a:solidFill>
              <a:latin typeface="Courier New" pitchFamily="49" charset="0"/>
              <a:cs typeface="Courier New" pitchFamily="49" charset="0"/>
            </a:endParaRPr>
          </a:p>
          <a:p>
            <a:pPr defTabSz="358775"/>
            <a:r>
              <a:rPr lang="en-US" sz="1050" dirty="0">
                <a:solidFill>
                  <a:schemeClr val="tx1"/>
                </a:solidFill>
                <a:latin typeface="Courier New" pitchFamily="49" charset="0"/>
                <a:cs typeface="Courier New" pitchFamily="49" charset="0"/>
              </a:rPr>
              <a:t>	{</a:t>
            </a:r>
          </a:p>
          <a:p>
            <a:pPr defTabSz="358775"/>
            <a:r>
              <a:rPr lang="en-US" sz="1050" dirty="0">
                <a:solidFill>
                  <a:schemeClr val="tx1"/>
                </a:solidFill>
                <a:latin typeface="Courier New" pitchFamily="49" charset="0"/>
                <a:cs typeface="Courier New" pitchFamily="49" charset="0"/>
              </a:rPr>
              <a:t>		</a:t>
            </a:r>
            <a:r>
              <a:rPr lang="en-US" sz="1050" dirty="0" err="1">
                <a:solidFill>
                  <a:schemeClr val="tx1"/>
                </a:solidFill>
                <a:latin typeface="Courier New" pitchFamily="49" charset="0"/>
                <a:cs typeface="Courier New" pitchFamily="49" charset="0"/>
              </a:rPr>
              <a:t>transform.Rotate</a:t>
            </a:r>
            <a:r>
              <a:rPr lang="en-US" sz="1050" dirty="0">
                <a:solidFill>
                  <a:schemeClr val="tx1"/>
                </a:solidFill>
                <a:latin typeface="Courier New" pitchFamily="49" charset="0"/>
                <a:cs typeface="Courier New" pitchFamily="49" charset="0"/>
              </a:rPr>
              <a:t>(</a:t>
            </a:r>
            <a:r>
              <a:rPr lang="en-US" sz="1050" b="1" dirty="0">
                <a:solidFill>
                  <a:schemeClr val="tx1"/>
                </a:solidFill>
                <a:latin typeface="Courier New" pitchFamily="49" charset="0"/>
                <a:cs typeface="Courier New" pitchFamily="49" charset="0"/>
              </a:rPr>
              <a:t>Vector3</a:t>
            </a:r>
            <a:r>
              <a:rPr lang="en-US" sz="1050" dirty="0">
                <a:solidFill>
                  <a:schemeClr val="tx1"/>
                </a:solidFill>
                <a:latin typeface="Courier New" pitchFamily="49" charset="0"/>
                <a:cs typeface="Courier New" pitchFamily="49" charset="0"/>
              </a:rPr>
              <a:t>.left, -</a:t>
            </a:r>
            <a:r>
              <a:rPr lang="en-US" sz="1050" dirty="0" err="1">
                <a:solidFill>
                  <a:schemeClr val="tx1"/>
                </a:solidFill>
                <a:latin typeface="Courier New" pitchFamily="49" charset="0"/>
                <a:cs typeface="Courier New" pitchFamily="49" charset="0"/>
              </a:rPr>
              <a:t>vitesseRotation</a:t>
            </a:r>
            <a:r>
              <a:rPr lang="en-US" sz="1050" dirty="0">
                <a:solidFill>
                  <a:schemeClr val="tx1"/>
                </a:solidFill>
                <a:latin typeface="Courier New" pitchFamily="49" charset="0"/>
                <a:cs typeface="Courier New" pitchFamily="49" charset="0"/>
              </a:rPr>
              <a:t> * </a:t>
            </a:r>
            <a:r>
              <a:rPr lang="en-US" sz="1050" b="1" dirty="0" err="1">
                <a:solidFill>
                  <a:schemeClr val="tx1"/>
                </a:solidFill>
                <a:latin typeface="Courier New" pitchFamily="49" charset="0"/>
                <a:cs typeface="Courier New" pitchFamily="49" charset="0"/>
              </a:rPr>
              <a:t>Time</a:t>
            </a:r>
            <a:r>
              <a:rPr lang="en-US" sz="1050" dirty="0" err="1">
                <a:solidFill>
                  <a:schemeClr val="tx1"/>
                </a:solidFill>
                <a:latin typeface="Courier New" pitchFamily="49" charset="0"/>
                <a:cs typeface="Courier New" pitchFamily="49" charset="0"/>
              </a:rPr>
              <a:t>.deltaTime</a:t>
            </a:r>
            <a:r>
              <a:rPr lang="en-US" sz="1050" dirty="0">
                <a:solidFill>
                  <a:schemeClr val="tx1"/>
                </a:solidFill>
                <a:latin typeface="Courier New" pitchFamily="49" charset="0"/>
                <a:cs typeface="Courier New" pitchFamily="49" charset="0"/>
              </a:rPr>
              <a:t>);</a:t>
            </a:r>
          </a:p>
          <a:p>
            <a:pPr defTabSz="358775"/>
            <a:r>
              <a:rPr lang="en-US" sz="1050" dirty="0">
                <a:solidFill>
                  <a:schemeClr val="tx1"/>
                </a:solidFill>
                <a:latin typeface="Courier New" pitchFamily="49" charset="0"/>
                <a:cs typeface="Courier New" pitchFamily="49" charset="0"/>
              </a:rPr>
              <a:t>	}</a:t>
            </a:r>
          </a:p>
          <a:p>
            <a:pPr defTabSz="358775"/>
            <a:r>
              <a:rPr lang="fr-FR" sz="1050" dirty="0" smtClean="0">
                <a:latin typeface="Courier New" pitchFamily="49" charset="0"/>
                <a:cs typeface="Courier New" pitchFamily="49" charset="0"/>
              </a:rPr>
              <a:t>}</a:t>
            </a:r>
          </a:p>
        </p:txBody>
      </p:sp>
    </p:spTree>
    <p:custDataLst>
      <p:tags r:id="rId1"/>
    </p:custDataLst>
    <p:extLst>
      <p:ext uri="{BB962C8B-B14F-4D97-AF65-F5344CB8AC3E}">
        <p14:creationId xmlns:p14="http://schemas.microsoft.com/office/powerpoint/2010/main" val="28212493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35696" y="2204864"/>
            <a:ext cx="5904656" cy="391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017348" y="2780928"/>
            <a:ext cx="3923531" cy="386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755576" y="1340768"/>
            <a:ext cx="4536504" cy="648072"/>
          </a:xfrm>
        </p:spPr>
        <p:txBody>
          <a:bodyPr>
            <a:normAutofit/>
          </a:bodyPr>
          <a:lstStyle/>
          <a:p>
            <a:pPr marL="0" indent="0">
              <a:buNone/>
            </a:pPr>
            <a:r>
              <a:rPr lang="fr-FR" dirty="0" smtClean="0"/>
              <a:t>Afficher une image simple</a:t>
            </a:r>
            <a:endParaRPr lang="fr-FR" dirty="0"/>
          </a:p>
        </p:txBody>
      </p:sp>
      <p:pic>
        <p:nvPicPr>
          <p:cNvPr id="9219" name="Picture 3" descr="K:\Desktop\061108_mario_bro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652120" y="4730522"/>
            <a:ext cx="504056" cy="979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2675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79000" decel="10000" fill="hold" nodeType="clickEffect">
                                  <p:stCondLst>
                                    <p:cond delay="0"/>
                                  </p:stCondLst>
                                  <p:childTnLst>
                                    <p:animMotion origin="layout" path="M -8.33333E-7 7.40741E-7 C 0.01163 0.00324 0.01667 0.00463 0.03004 0.00556 C 0.0434 0.00509 0.05677 0.00509 0.07014 0.0044 C 0.08038 0.00394 0.0901 -0.00278 0.1 -0.00556 C 0.10382 -0.0081 0.10573 -0.01018 0.11007 -0.01111 C 0.11754 -0.01643 0.1257 -0.01968 0.13333 -0.02454 C 0.13837 -0.02778 0.14392 -0.03264 0.14931 -0.03449 C 0.15365 -0.03866 0.15799 -0.04236 0.1625 -0.04676 C 0.1651 -0.04931 0.16701 -0.05463 0.16927 -0.05787 C 0.17135 -0.06088 0.17361 -0.06366 0.17587 -0.06667 C 0.17813 -0.06968 0.17847 -0.07407 0.18004 -0.07778 C 0.18611 -0.09236 0.1882 -0.10556 0.1901 -0.12222 C 0.18958 -0.13287 0.1901 -0.14398 0.18594 -0.15347 C 0.18403 -0.16273 0.18021 -0.16782 0.17587 -0.17454 C 0.17344 -0.17824 0.17344 -0.18171 0.17014 -0.18449 C 0.16684 -0.1912 0.17014 -0.18542 0.16337 -0.19236 C 0.15017 -0.20579 0.13594 -0.21366 0.11927 -0.21574 C 0.10469 -0.21505 0.0941 -0.21597 0.0809 -0.21227 C 0.07708 -0.20926 0.07361 -0.20718 0.06927 -0.20556 C 0.06337 -0.19792 0.05885 -0.18935 0.0533 -0.18125 C 0.04583 -0.16968 0.03976 -0.15949 0.03681 -0.14444 C 0.03698 -0.13518 0.0342 -0.10347 0.0408 -0.09005 C 0.04201 -0.08009 0.04358 -0.07153 0.04826 -0.06343 C 0.05365 -0.04491 0.07135 -0.02616 0.08507 -0.01898 C 0.08802 -0.01736 0.09375 -0.01551 0.0967 -0.01458 C 0.1 -0.01366 0.10677 -0.01227 0.10677 -0.01227 C 0.11875 -0.01319 0.12934 -0.01574 0.14097 -0.01898 C 0.14479 -0.02176 0.15347 -0.02454 0.15347 -0.02454 C 0.15451 -0.02523 0.15556 -0.02639 0.15677 -0.02685 C 0.15781 -0.02731 0.15903 -0.02708 0.16007 -0.02778 C 0.16337 -0.03009 0.16563 -0.03287 0.16927 -0.03449 C 0.17656 -0.04143 0.19201 -0.04792 0.19757 -0.05671 C 0.20347 -0.0662 0.21146 -0.07338 0.2184 -0.08125 C 0.22448 -0.08819 0.22865 -0.09838 0.23333 -0.10671 C 0.23455 -0.11157 0.23611 -0.11505 0.23837 -0.11898 C 0.24028 -0.12616 0.24236 -0.13495 0.24583 -0.1412 C 0.24722 -0.14977 0.24965 -0.15764 0.25174 -0.16574 C 0.2533 -0.17199 0.25365 -0.17755 0.2559 -0.18333 C 0.25677 -0.18866 0.25747 -0.19398 0.25833 -0.19907 C 0.25885 -0.20208 0.26007 -0.20787 0.26007 -0.20787 C 0.26059 -0.21667 0.26129 -0.22569 0.26181 -0.23449 C 0.26198 -0.23773 0.2625 -0.24444 0.2625 -0.24444 C 0.26215 -0.26296 0.26215 -0.28171 0.26007 -0.3 C 0.25712 -0.32662 0.24618 -0.34931 0.23681 -0.37222 C 0.23038 -0.38796 0.22517 -0.40579 0.21667 -0.42014 C 0.21545 -0.42523 0.2132 -0.43102 0.21094 -0.43565 C 0.2092 -0.43912 0.20504 -0.4456 0.20504 -0.4456 C 0.20191 -0.45648 0.18976 -0.47268 0.18177 -0.47778 C 0.17604 -0.48542 0.16806 -0.48935 0.16094 -0.49444 C 0.14931 -0.50255 0.13542 -0.5088 0.12257 -0.51227 C 0.11372 -0.51852 0.1026 -0.52014 0.09254 -0.5213 C 0.08646 -0.52199 0.07431 -0.52338 0.07431 -0.52338 C 0.04358 -0.52268 0.01632 -0.52245 -0.0125 -0.51111 C -0.02344 -0.50694 -0.03611 -0.49884 -0.04583 -0.4912 C -0.05017 -0.48773 -0.05347 -0.48356 -0.05833 -0.48125 C -0.07448 -0.46481 -0.0908 -0.44861 -0.1033 -0.42685 C -0.11146 -0.41273 -0.10104 -0.42893 -0.10746 -0.41667 C -0.1118 -0.40856 -0.11667 -0.40139 -0.11996 -0.39236 C -0.12257 -0.38542 -0.12483 -0.37546 -0.1283 -0.36898 C -0.12969 -0.36065 -0.1316 -0.35255 -0.13333 -0.34444 C -0.13299 -0.32407 -0.13576 -0.30301 -0.1316 -0.28333 C -0.13003 -0.27639 -0.12726 -0.26898 -0.125 -0.26227 C -0.12378 -0.2588 -0.12083 -0.25231 -0.12083 -0.25231 C -0.11788 -0.23773 -0.11024 -0.22361 -0.10417 -0.21111 C -0.1033 -0.20671 -0.09549 -0.19051 -0.09167 -0.18796 C -0.08906 -0.18634 -0.08785 -0.18565 -0.08576 -0.18333 C -0.07274 -0.16852 -0.0559 -0.15949 -0.03906 -0.15556 C -0.03246 -0.15602 -0.02587 -0.15579 -0.0191 -0.15671 C -0.00937 -0.1581 -0.00052 -0.16782 0.00833 -0.17222 C 0.01146 -0.17639 0.01597 -0.17847 0.01823 -0.18333 C 0.0224 -0.19097 0.01979 -0.18657 0.02674 -0.1956 L 0.02674 -0.1956 C 0.02847 -0.19861 0.03038 -0.20139 0.03177 -0.20463 C 0.03264 -0.20648 0.03333 -0.20833 0.0342 -0.21018 C 0.03576 -0.21319 0.0382 -0.21551 0.03924 -0.21898 C 0.04167 -0.22755 0.04479 -0.23657 0.04826 -0.24444 C 0.04948 -0.25579 0.05365 -0.26574 0.0559 -0.27685 C 0.05677 -0.28171 0.05833 -0.2912 0.05833 -0.2912 C 0.05764 -0.34954 0.0592 -0.35625 0.0526 -0.39792 C 0.05208 -0.40116 0.04983 -0.4037 0.04931 -0.40671 C 0.04705 -0.41528 0.04549 -0.42384 0.04167 -0.43125 C 0.03924 -0.44143 0.03073 -0.45301 0.02431 -0.45903 C 0.02135 -0.46181 0.01736 -0.46343 0.01424 -0.46574 C 0.00972 -0.46898 0.00885 -0.4706 0.00417 -0.47222 C -0.00139 -0.47755 -0.01024 -0.48148 -0.01684 -0.48333 C -0.02812 -0.48958 -0.04115 -0.49606 -0.0533 -0.49907 C -0.05573 -0.49977 -0.05833 -0.50046 -0.06076 -0.50116 C -0.06458 -0.50208 -0.0724 -0.50347 -0.0724 -0.50347 C -0.08576 -0.50949 -0.12986 -0.50486 -0.1408 -0.50463 C -0.1566 -0.50139 -0.1724 -0.49838 -0.18819 -0.49444 C -0.19462 -0.49282 -0.20035 -0.48935 -0.2066 -0.48796 C -0.21128 -0.48565 -0.21615 -0.48426 -0.22083 -0.48241 C -0.22361 -0.47963 -0.22569 -0.47893 -0.22917 -0.47778 C -0.23281 -0.47454 -0.23663 -0.47338 -0.2408 -0.47222 C -0.25052 -0.4662 -0.26042 -0.46088 -0.26996 -0.45463 C -0.2783 -0.44907 -0.28576 -0.44143 -0.2941 -0.43565 C -0.30417 -0.42847 -0.31128 -0.41667 -0.32083 -0.40903 C -0.32708 -0.39768 -0.33611 -0.38843 -0.3441 -0.37893 C -0.34965 -0.37245 -0.35312 -0.36366 -0.35833 -0.35671 C -0.35885 -0.35532 -0.3592 -0.3537 -0.3599 -0.35231 C -0.36076 -0.35069 -0.36233 -0.34977 -0.36319 -0.34792 C -0.36371 -0.34653 -0.36354 -0.34491 -0.36406 -0.34352 C -0.36528 -0.34074 -0.36719 -0.33843 -0.36823 -0.33565 C -0.37049 -0.32986 -0.37205 -0.32407 -0.375 -0.31898 C -0.37726 -0.31111 -0.37986 -0.30255 -0.38333 -0.2956 C -0.38524 -0.28704 -0.38733 -0.2787 -0.38906 -0.27014 C -0.38941 -0.26597 -0.38993 -0.26204 -0.38993 -0.25787 C -0.38993 -0.25185 -0.38958 -0.24606 -0.38906 -0.24005 C -0.38854 -0.23426 -0.38628 -0.22685 -0.3849 -0.2213 C -0.38299 -0.21435 -0.38368 -0.20509 -0.3783 -0.20116 " pathEditMode="relative" ptsTypes="ffffffffffffffffffffffffffffffffffffffffffffffffffffffffffffffffffffffFffffffffffffffffffffffffffffffffffffffA">
                                      <p:cBhvr>
                                        <p:cTn id="6" dur="5000" fill="hold"/>
                                        <p:tgtEl>
                                          <p:spTgt spid="9219"/>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9219"/>
                                        </p:tgtEl>
                                      </p:cBhvr>
                                      <p:by x="200000" y="200000"/>
                                    </p:animScale>
                                  </p:childTnLst>
                                </p:cTn>
                              </p:par>
                            </p:childTnLst>
                          </p:cTn>
                        </p:par>
                        <p:par>
                          <p:cTn id="9" fill="hold">
                            <p:stCondLst>
                              <p:cond delay="5000"/>
                            </p:stCondLst>
                            <p:childTnLst>
                              <p:par>
                                <p:cTn id="10" presetID="10" presetClass="exit" presetSubtype="0" fill="hold" nodeType="afterEffect">
                                  <p:stCondLst>
                                    <p:cond delay="0"/>
                                  </p:stCondLst>
                                  <p:childTnLst>
                                    <p:animEffect transition="out" filter="fade">
                                      <p:cBhvr>
                                        <p:cTn id="11" dur="500"/>
                                        <p:tgtEl>
                                          <p:spTgt spid="9220"/>
                                        </p:tgtEl>
                                      </p:cBhvr>
                                    </p:animEffect>
                                    <p:set>
                                      <p:cBhvr>
                                        <p:cTn id="12" dur="1" fill="hold">
                                          <p:stCondLst>
                                            <p:cond delay="499"/>
                                          </p:stCondLst>
                                        </p:cTn>
                                        <p:tgtEl>
                                          <p:spTgt spid="9220"/>
                                        </p:tgtEl>
                                        <p:attrNameLst>
                                          <p:attrName>style.visibility</p:attrName>
                                        </p:attrNameLst>
                                      </p:cBhvr>
                                      <p:to>
                                        <p:strVal val="hidden"/>
                                      </p:to>
                                    </p:set>
                                  </p:childTnLst>
                                </p:cTn>
                              </p:par>
                            </p:childTnLst>
                          </p:cTn>
                        </p:par>
                        <p:par>
                          <p:cTn id="13" fill="hold">
                            <p:stCondLst>
                              <p:cond delay="5500"/>
                            </p:stCondLst>
                            <p:childTnLst>
                              <p:par>
                                <p:cTn id="14" presetID="10" presetClass="entr" presetSubtype="0"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fade">
                                      <p:cBhvr>
                                        <p:cTn id="16" dur="500"/>
                                        <p:tgtEl>
                                          <p:spTgt spid="9218"/>
                                        </p:tgtEl>
                                      </p:cBhvr>
                                    </p:animEffect>
                                  </p:childTnLst>
                                </p:cTn>
                              </p:par>
                              <p:par>
                                <p:cTn id="17" presetID="10" presetClass="exit" presetSubtype="0" fill="hold" nodeType="withEffect">
                                  <p:stCondLst>
                                    <p:cond delay="0"/>
                                  </p:stCondLst>
                                  <p:childTnLst>
                                    <p:animEffect transition="out" filter="fade">
                                      <p:cBhvr>
                                        <p:cTn id="18" dur="500"/>
                                        <p:tgtEl>
                                          <p:spTgt spid="9219"/>
                                        </p:tgtEl>
                                      </p:cBhvr>
                                    </p:animEffect>
                                    <p:set>
                                      <p:cBhvr>
                                        <p:cTn id="19" dur="1" fill="hold">
                                          <p:stCondLst>
                                            <p:cond delay="4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755576" y="1844825"/>
            <a:ext cx="4536504" cy="648072"/>
          </a:xfrm>
        </p:spPr>
        <p:txBody>
          <a:bodyPr>
            <a:normAutofit/>
          </a:bodyPr>
          <a:lstStyle/>
          <a:p>
            <a:pPr marL="0" indent="0">
              <a:buNone/>
            </a:pPr>
            <a:r>
              <a:rPr lang="fr-FR" dirty="0" smtClean="0"/>
              <a:t>Afficher une image simple</a:t>
            </a:r>
            <a:endParaRPr lang="fr-FR" dirty="0"/>
          </a:p>
        </p:txBody>
      </p:sp>
      <p:sp>
        <p:nvSpPr>
          <p:cNvPr id="8" name="ZoneTexte 7"/>
          <p:cNvSpPr txBox="1"/>
          <p:nvPr/>
        </p:nvSpPr>
        <p:spPr>
          <a:xfrm>
            <a:off x="827584" y="3140968"/>
            <a:ext cx="7692305"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smtClean="0">
                <a:solidFill>
                  <a:schemeClr val="tx1"/>
                </a:solidFill>
                <a:latin typeface="Courier New" pitchFamily="49" charset="0"/>
                <a:cs typeface="Courier New" pitchFamily="49" charset="0"/>
              </a:rPr>
              <a:t>public </a:t>
            </a:r>
            <a:r>
              <a:rPr lang="fr-FR" sz="1100" b="1" dirty="0">
                <a:solidFill>
                  <a:schemeClr val="tx1"/>
                </a:solidFill>
                <a:latin typeface="Courier New" pitchFamily="49" charset="0"/>
                <a:cs typeface="Courier New" pitchFamily="49" charset="0"/>
              </a:rPr>
              <a:t>Texture2D </a:t>
            </a:r>
            <a:r>
              <a:rPr lang="fr-FR" sz="1100" dirty="0" err="1">
                <a:solidFill>
                  <a:schemeClr val="tx1"/>
                </a:solidFill>
                <a:latin typeface="Courier New" pitchFamily="49" charset="0"/>
                <a:cs typeface="Courier New" pitchFamily="49" charset="0"/>
              </a:rPr>
              <a:t>textVictoire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.DrawTexture</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(10,10,200,400), </a:t>
            </a:r>
            <a:r>
              <a:rPr lang="fr-FR" sz="1100" dirty="0" err="1">
                <a:solidFill>
                  <a:schemeClr val="tx1"/>
                </a:solidFill>
                <a:latin typeface="Courier New" pitchFamily="49" charset="0"/>
                <a:cs typeface="Courier New" pitchFamily="49" charset="0"/>
              </a:rPr>
              <a:t>textVictoire</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smtClean="0">
              <a:latin typeface="Courier New" pitchFamily="49" charset="0"/>
              <a:cs typeface="Courier New" pitchFamily="49" charset="0"/>
            </a:endParaRPr>
          </a:p>
        </p:txBody>
      </p:sp>
      <p:sp>
        <p:nvSpPr>
          <p:cNvPr id="4" name="ZoneTexte 3"/>
          <p:cNvSpPr txBox="1"/>
          <p:nvPr/>
        </p:nvSpPr>
        <p:spPr>
          <a:xfrm>
            <a:off x="3995936" y="5517232"/>
            <a:ext cx="2841547" cy="369332"/>
          </a:xfrm>
          <a:prstGeom prst="rect">
            <a:avLst/>
          </a:prstGeom>
          <a:noFill/>
        </p:spPr>
        <p:txBody>
          <a:bodyPr wrap="none" rtlCol="0">
            <a:spAutoFit/>
          </a:bodyPr>
          <a:lstStyle/>
          <a:p>
            <a:pPr algn="ctr"/>
            <a:r>
              <a:rPr lang="fr-FR" dirty="0" smtClean="0"/>
              <a:t>Comment la faire clignoter ?</a:t>
            </a:r>
            <a:endParaRPr lang="fr-FR" dirty="0"/>
          </a:p>
        </p:txBody>
      </p:sp>
      <p:pic>
        <p:nvPicPr>
          <p:cNvPr id="8194" name="Picture 2" descr="K:\Desktop\ques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82701" y="5157192"/>
            <a:ext cx="1296095" cy="12921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46030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3" presetClass="emph" presetSubtype="2" repeatCount="indefinite" accel="100000" fill="remove" nodeType="withEffect">
                                  <p:stCondLst>
                                    <p:cond delay="1000"/>
                                  </p:stCondLst>
                                  <p:iterate type="lt">
                                    <p:tmPct val="0"/>
                                  </p:iterate>
                                  <p:childTnLst>
                                    <p:animClr clrSpc="rgb" dir="cw">
                                      <p:cBhvr override="childStyle">
                                        <p:cTn id="16" dur="500" fill="hold"/>
                                        <p:tgtEl>
                                          <p:spTgt spid="4">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755576" y="1844825"/>
            <a:ext cx="4536504" cy="648072"/>
          </a:xfrm>
        </p:spPr>
        <p:txBody>
          <a:bodyPr>
            <a:normAutofit fontScale="70000" lnSpcReduction="20000"/>
          </a:bodyPr>
          <a:lstStyle/>
          <a:p>
            <a:pPr marL="0" indent="0">
              <a:buNone/>
            </a:pPr>
            <a:r>
              <a:rPr lang="fr-FR" dirty="0" smtClean="0"/>
              <a:t>Afficher une image simple </a:t>
            </a:r>
            <a:r>
              <a:rPr lang="fr-FR" i="1" dirty="0" smtClean="0"/>
              <a:t>qui clignote</a:t>
            </a:r>
            <a:endParaRPr lang="fr-FR" i="1" dirty="0"/>
          </a:p>
        </p:txBody>
      </p:sp>
      <p:sp>
        <p:nvSpPr>
          <p:cNvPr id="8" name="ZoneTexte 7"/>
          <p:cNvSpPr txBox="1"/>
          <p:nvPr/>
        </p:nvSpPr>
        <p:spPr>
          <a:xfrm>
            <a:off x="806643" y="2492896"/>
            <a:ext cx="7692305" cy="161582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smtClean="0">
                <a:solidFill>
                  <a:schemeClr val="tx1"/>
                </a:solidFill>
                <a:latin typeface="Courier New" pitchFamily="49" charset="0"/>
                <a:cs typeface="Courier New" pitchFamily="49" charset="0"/>
              </a:rPr>
              <a:t>public </a:t>
            </a:r>
            <a:r>
              <a:rPr lang="fr-FR" sz="1100" b="1" dirty="0">
                <a:solidFill>
                  <a:schemeClr val="tx1"/>
                </a:solidFill>
                <a:latin typeface="Courier New" pitchFamily="49" charset="0"/>
                <a:cs typeface="Courier New" pitchFamily="49" charset="0"/>
              </a:rPr>
              <a:t>Texture2D </a:t>
            </a:r>
            <a:r>
              <a:rPr lang="fr-FR" sz="1100" dirty="0" err="1">
                <a:solidFill>
                  <a:schemeClr val="tx1"/>
                </a:solidFill>
                <a:latin typeface="Courier New" pitchFamily="49" charset="0"/>
                <a:cs typeface="Courier New" pitchFamily="49" charset="0"/>
              </a:rPr>
              <a:t>textVictoire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r>
              <a:rPr lang="fr-FR" sz="1100" b="1" dirty="0" smtClean="0">
                <a:solidFill>
                  <a:srgbClr val="FF0000"/>
                </a:solidFill>
                <a:latin typeface="Courier New" pitchFamily="49" charset="0"/>
                <a:cs typeface="Courier New" pitchFamily="49" charset="0"/>
              </a:rPr>
              <a:t>if </a:t>
            </a:r>
            <a:r>
              <a:rPr lang="fr-FR" sz="1100" b="1" dirty="0">
                <a:solidFill>
                  <a:srgbClr val="FF0000"/>
                </a:solidFill>
                <a:latin typeface="Courier New" pitchFamily="49" charset="0"/>
                <a:cs typeface="Courier New" pitchFamily="49" charset="0"/>
              </a:rPr>
              <a:t>(</a:t>
            </a:r>
            <a:r>
              <a:rPr lang="fr-FR" sz="1100" b="1" dirty="0" err="1">
                <a:solidFill>
                  <a:srgbClr val="FF0000"/>
                </a:solidFill>
                <a:latin typeface="Courier New" pitchFamily="49" charset="0"/>
                <a:cs typeface="Courier New" pitchFamily="49" charset="0"/>
              </a:rPr>
              <a:t>Time.time</a:t>
            </a:r>
            <a:r>
              <a:rPr lang="fr-FR" sz="1100" b="1" dirty="0">
                <a:solidFill>
                  <a:srgbClr val="FF0000"/>
                </a:solidFill>
                <a:latin typeface="Courier New" pitchFamily="49" charset="0"/>
                <a:cs typeface="Courier New" pitchFamily="49" charset="0"/>
              </a:rPr>
              <a:t> % 1.0f &gt; 0.5f)</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GUI</a:t>
            </a:r>
            <a:r>
              <a:rPr lang="fr-FR" sz="1100" dirty="0" err="1" smtClean="0">
                <a:solidFill>
                  <a:schemeClr val="tx1"/>
                </a:solidFill>
                <a:latin typeface="Courier New" pitchFamily="49" charset="0"/>
                <a:cs typeface="Courier New" pitchFamily="49" charset="0"/>
              </a:rPr>
              <a:t>.DrawTexture</a:t>
            </a:r>
            <a:r>
              <a:rPr lang="fr-FR" sz="1100" dirty="0" smtClean="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(10,10,200,400), </a:t>
            </a:r>
            <a:r>
              <a:rPr lang="fr-FR" sz="1100" dirty="0" err="1">
                <a:solidFill>
                  <a:schemeClr val="tx1"/>
                </a:solidFill>
                <a:latin typeface="Courier New" pitchFamily="49" charset="0"/>
                <a:cs typeface="Courier New" pitchFamily="49" charset="0"/>
              </a:rPr>
              <a:t>textVictoire</a:t>
            </a:r>
            <a:r>
              <a:rPr lang="fr-FR" sz="1100" dirty="0" smtClean="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endParaRPr lang="fr-FR" sz="1100" dirty="0" smtClean="0">
              <a:latin typeface="Courier New" pitchFamily="49" charset="0"/>
              <a:cs typeface="Courier New" pitchFamily="49" charset="0"/>
            </a:endParaRPr>
          </a:p>
        </p:txBody>
      </p:sp>
      <p:sp>
        <p:nvSpPr>
          <p:cNvPr id="4" name="ZoneTexte 3"/>
          <p:cNvSpPr txBox="1"/>
          <p:nvPr/>
        </p:nvSpPr>
        <p:spPr>
          <a:xfrm>
            <a:off x="4139952" y="5517232"/>
            <a:ext cx="2635145" cy="369332"/>
          </a:xfrm>
          <a:prstGeom prst="rect">
            <a:avLst/>
          </a:prstGeom>
          <a:noFill/>
        </p:spPr>
        <p:txBody>
          <a:bodyPr wrap="none" rtlCol="0">
            <a:spAutoFit/>
          </a:bodyPr>
          <a:lstStyle/>
          <a:p>
            <a:r>
              <a:rPr lang="fr-FR" dirty="0" smtClean="0"/>
              <a:t>Comment la faire grossir ?</a:t>
            </a:r>
            <a:endParaRPr lang="fr-FR" dirty="0"/>
          </a:p>
        </p:txBody>
      </p:sp>
      <p:pic>
        <p:nvPicPr>
          <p:cNvPr id="8194" name="Picture 2" descr="K:\Desktop\ques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9752" y="5157192"/>
            <a:ext cx="1296095" cy="12921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6381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6" presetClass="emph" presetSubtype="0" repeatCount="indefinite" fill="hold" grpId="1" nodeType="withEffect">
                                  <p:stCondLst>
                                    <p:cond delay="0"/>
                                  </p:stCondLst>
                                  <p:childTnLst>
                                    <p:animScale>
                                      <p:cBhvr>
                                        <p:cTn id="1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755576" y="1844825"/>
            <a:ext cx="4536504" cy="648072"/>
          </a:xfrm>
        </p:spPr>
        <p:txBody>
          <a:bodyPr>
            <a:normAutofit fontScale="70000" lnSpcReduction="20000"/>
          </a:bodyPr>
          <a:lstStyle/>
          <a:p>
            <a:pPr marL="0" indent="0">
              <a:buNone/>
            </a:pPr>
            <a:r>
              <a:rPr lang="fr-FR" dirty="0" smtClean="0"/>
              <a:t>Afficher une image simple </a:t>
            </a:r>
            <a:r>
              <a:rPr lang="fr-FR" i="1" dirty="0" smtClean="0"/>
              <a:t>qui grossi</a:t>
            </a:r>
            <a:endParaRPr lang="fr-FR" i="1" dirty="0"/>
          </a:p>
        </p:txBody>
      </p:sp>
      <p:sp>
        <p:nvSpPr>
          <p:cNvPr id="8" name="ZoneTexte 7"/>
          <p:cNvSpPr txBox="1"/>
          <p:nvPr/>
        </p:nvSpPr>
        <p:spPr>
          <a:xfrm>
            <a:off x="806643" y="2492896"/>
            <a:ext cx="7692305"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smtClean="0">
                <a:solidFill>
                  <a:schemeClr val="tx1"/>
                </a:solidFill>
                <a:latin typeface="Courier New" pitchFamily="49" charset="0"/>
                <a:cs typeface="Courier New" pitchFamily="49" charset="0"/>
              </a:rPr>
              <a:t>public </a:t>
            </a:r>
            <a:r>
              <a:rPr lang="fr-FR" sz="1100" b="1" dirty="0">
                <a:solidFill>
                  <a:schemeClr val="tx1"/>
                </a:solidFill>
                <a:latin typeface="Courier New" pitchFamily="49" charset="0"/>
                <a:cs typeface="Courier New" pitchFamily="49" charset="0"/>
              </a:rPr>
              <a:t>Texture2D </a:t>
            </a:r>
            <a:r>
              <a:rPr lang="fr-FR" sz="1100" dirty="0" err="1">
                <a:solidFill>
                  <a:schemeClr val="tx1"/>
                </a:solidFill>
                <a:latin typeface="Courier New" pitchFamily="49" charset="0"/>
                <a:cs typeface="Courier New" pitchFamily="49" charset="0"/>
              </a:rPr>
              <a:t>textVictoire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b="1" dirty="0" err="1">
                <a:solidFill>
                  <a:schemeClr val="tx1"/>
                </a:solidFill>
                <a:latin typeface="Courier New" pitchFamily="49" charset="0"/>
                <a:cs typeface="Courier New" pitchFamily="49" charset="0"/>
              </a:rPr>
              <a:t>void</a:t>
            </a:r>
            <a:r>
              <a:rPr lang="fr-FR" sz="1100" b="1"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rgbClr val="FF0000"/>
                </a:solidFill>
                <a:latin typeface="Courier New" pitchFamily="49" charset="0"/>
                <a:cs typeface="Courier New" pitchFamily="49" charset="0"/>
              </a:rPr>
              <a:t>float</a:t>
            </a:r>
            <a:r>
              <a:rPr lang="fr-FR" sz="1100" b="1" dirty="0">
                <a:solidFill>
                  <a:srgbClr val="FF0000"/>
                </a:solidFill>
                <a:latin typeface="Courier New" pitchFamily="49" charset="0"/>
                <a:cs typeface="Courier New" pitchFamily="49" charset="0"/>
              </a:rPr>
              <a:t> factor = 1.0f + </a:t>
            </a:r>
            <a:r>
              <a:rPr lang="fr-FR" sz="1100" b="1" dirty="0" err="1">
                <a:solidFill>
                  <a:srgbClr val="FF0000"/>
                </a:solidFill>
                <a:latin typeface="Courier New" pitchFamily="49" charset="0"/>
                <a:cs typeface="Courier New" pitchFamily="49" charset="0"/>
              </a:rPr>
              <a:t>Time.time</a:t>
            </a:r>
            <a:r>
              <a:rPr lang="fr-FR" sz="1100" b="1" dirty="0">
                <a:solidFill>
                  <a:srgbClr val="FF0000"/>
                </a:solidFill>
                <a:latin typeface="Courier New" pitchFamily="49" charset="0"/>
                <a:cs typeface="Courier New" pitchFamily="49" charset="0"/>
              </a:rPr>
              <a:t> % 1.0f;</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.DrawTexture</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a:t>
            </a:r>
            <a:r>
              <a:rPr lang="fr-FR" sz="1100" dirty="0" smtClean="0">
                <a:solidFill>
                  <a:schemeClr val="tx1"/>
                </a:solidFill>
                <a:latin typeface="Courier New" pitchFamily="49" charset="0"/>
                <a:cs typeface="Courier New" pitchFamily="49" charset="0"/>
              </a:rPr>
              <a:t>, 10, 200</a:t>
            </a:r>
            <a:r>
              <a:rPr lang="fr-FR" sz="1100" b="1" dirty="0" smtClean="0">
                <a:solidFill>
                  <a:srgbClr val="FF0000"/>
                </a:solidFill>
                <a:latin typeface="Courier New" pitchFamily="49" charset="0"/>
                <a:cs typeface="Courier New" pitchFamily="49" charset="0"/>
              </a:rPr>
              <a:t> </a:t>
            </a:r>
            <a:r>
              <a:rPr lang="fr-FR" sz="1100" b="1" dirty="0">
                <a:solidFill>
                  <a:srgbClr val="FF0000"/>
                </a:solidFill>
                <a:latin typeface="Courier New" pitchFamily="49" charset="0"/>
                <a:cs typeface="Courier New" pitchFamily="49" charset="0"/>
              </a:rPr>
              <a:t>* factor</a:t>
            </a:r>
            <a:r>
              <a:rPr lang="fr-FR" sz="1100" dirty="0" smtClean="0">
                <a:solidFill>
                  <a:schemeClr val="tx1"/>
                </a:solidFill>
                <a:latin typeface="Courier New" pitchFamily="49" charset="0"/>
                <a:cs typeface="Courier New" pitchFamily="49" charset="0"/>
              </a:rPr>
              <a:t>, 400</a:t>
            </a:r>
            <a:r>
              <a:rPr lang="fr-FR" sz="1100" b="1" dirty="0" smtClean="0">
                <a:solidFill>
                  <a:srgbClr val="FF0000"/>
                </a:solidFill>
                <a:latin typeface="Courier New" pitchFamily="49" charset="0"/>
                <a:cs typeface="Courier New" pitchFamily="49" charset="0"/>
              </a:rPr>
              <a:t> </a:t>
            </a:r>
            <a:r>
              <a:rPr lang="fr-FR" sz="1100" b="1" dirty="0">
                <a:solidFill>
                  <a:srgbClr val="FF0000"/>
                </a:solidFill>
                <a:latin typeface="Courier New" pitchFamily="49" charset="0"/>
                <a:cs typeface="Courier New" pitchFamily="49" charset="0"/>
              </a:rPr>
              <a:t>* factor</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textVictoire</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smtClean="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6725416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755576" y="1340768"/>
            <a:ext cx="4536504" cy="648072"/>
          </a:xfrm>
        </p:spPr>
        <p:txBody>
          <a:bodyPr>
            <a:normAutofit/>
          </a:bodyPr>
          <a:lstStyle/>
          <a:p>
            <a:pPr marL="0" indent="0">
              <a:buNone/>
            </a:pPr>
            <a:r>
              <a:rPr lang="fr-FR" dirty="0" smtClean="0"/>
              <a:t>Afficher des boutons</a:t>
            </a:r>
            <a:endParaRPr lang="fr-FR" dirty="0"/>
          </a:p>
        </p:txBody>
      </p:sp>
      <p:pic>
        <p:nvPicPr>
          <p:cNvPr id="10242"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63687" y="2204864"/>
            <a:ext cx="6265395" cy="415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150141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811618" y="1412776"/>
            <a:ext cx="7936845" cy="648072"/>
          </a:xfrm>
        </p:spPr>
        <p:txBody>
          <a:bodyPr>
            <a:normAutofit/>
          </a:bodyPr>
          <a:lstStyle/>
          <a:p>
            <a:pPr marL="0" indent="0" algn="ctr">
              <a:buNone/>
            </a:pPr>
            <a:r>
              <a:rPr lang="fr-FR" dirty="0" smtClean="0"/>
              <a:t>Afficher 2 boutons</a:t>
            </a:r>
            <a:endParaRPr lang="fr-FR" dirty="0"/>
          </a:p>
        </p:txBody>
      </p:sp>
      <p:sp>
        <p:nvSpPr>
          <p:cNvPr id="8" name="ZoneTexte 7"/>
          <p:cNvSpPr txBox="1"/>
          <p:nvPr/>
        </p:nvSpPr>
        <p:spPr>
          <a:xfrm>
            <a:off x="971600" y="2492896"/>
            <a:ext cx="7692305" cy="22929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 Texture2D </a:t>
            </a:r>
            <a:r>
              <a:rPr lang="fr-FR" sz="1100" dirty="0" err="1">
                <a:solidFill>
                  <a:schemeClr val="tx1"/>
                </a:solidFill>
                <a:latin typeface="Courier New" pitchFamily="49" charset="0"/>
                <a:cs typeface="Courier New" pitchFamily="49" charset="0"/>
              </a:rPr>
              <a:t>textMoins</a:t>
            </a:r>
            <a:r>
              <a:rPr lang="fr-FR" sz="1100" dirty="0">
                <a:solidFill>
                  <a:schemeClr val="tx1"/>
                </a:solidFill>
                <a:latin typeface="Courier New" pitchFamily="49" charset="0"/>
                <a:cs typeface="Courier New" pitchFamily="49" charset="0"/>
              </a:rPr>
              <a:t>;</a:t>
            </a:r>
          </a:p>
          <a:p>
            <a:pPr defTabSz="358775"/>
            <a:r>
              <a:rPr lang="fr-FR" sz="1100" b="1" dirty="0" smtClean="0">
                <a:solidFill>
                  <a:schemeClr val="tx1"/>
                </a:solidFill>
                <a:latin typeface="Courier New" pitchFamily="49" charset="0"/>
                <a:cs typeface="Courier New" pitchFamily="49" charset="0"/>
              </a:rPr>
              <a:t>public </a:t>
            </a:r>
            <a:r>
              <a:rPr lang="fr-FR" sz="1100" b="1" dirty="0">
                <a:solidFill>
                  <a:schemeClr val="tx1"/>
                </a:solidFill>
                <a:latin typeface="Courier New" pitchFamily="49" charset="0"/>
                <a:cs typeface="Courier New" pitchFamily="49" charset="0"/>
              </a:rPr>
              <a:t>Texture2D </a:t>
            </a:r>
            <a:r>
              <a:rPr lang="fr-FR" sz="1100" dirty="0" err="1">
                <a:solidFill>
                  <a:schemeClr val="tx1"/>
                </a:solidFill>
                <a:latin typeface="Courier New" pitchFamily="49" charset="0"/>
                <a:cs typeface="Courier New" pitchFamily="49" charset="0"/>
              </a:rPr>
              <a:t>textPlus</a:t>
            </a:r>
            <a:r>
              <a:rPr lang="fr-FR" sz="1100" dirty="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a:p>
            <a:pPr defTabSz="358775"/>
            <a:r>
              <a:rPr lang="fr-FR" sz="1100" b="1" dirty="0" err="1" smtClean="0">
                <a:solidFill>
                  <a:schemeClr val="tx1"/>
                </a:solidFill>
                <a:latin typeface="Courier New" pitchFamily="49" charset="0"/>
                <a:cs typeface="Courier New" pitchFamily="49" charset="0"/>
              </a:rPr>
              <a:t>void</a:t>
            </a:r>
            <a:r>
              <a:rPr lang="fr-FR" sz="1100" b="1"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 </a:t>
            </a:r>
            <a:r>
              <a:rPr lang="fr-FR" sz="1100" dirty="0">
                <a:solidFill>
                  <a:schemeClr val="tx1"/>
                </a:solidFill>
                <a:latin typeface="Courier New" pitchFamily="49" charset="0"/>
                <a:cs typeface="Courier New" pitchFamily="49" charset="0"/>
              </a:rPr>
              <a:t>(</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(0,300,100,100</a:t>
            </a:r>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textPlus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 </a:t>
            </a:r>
            <a:r>
              <a:rPr lang="fr-FR" sz="1100" dirty="0">
                <a:solidFill>
                  <a:schemeClr val="tx1"/>
                </a:solidFill>
                <a:latin typeface="Courier New" pitchFamily="49" charset="0"/>
                <a:cs typeface="Courier New" pitchFamily="49" charset="0"/>
              </a:rPr>
              <a:t>(</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(150,300,100,100</a:t>
            </a:r>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textMoins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p>
        </p:txBody>
      </p:sp>
      <p:sp>
        <p:nvSpPr>
          <p:cNvPr id="4" name="ZoneTexte 3"/>
          <p:cNvSpPr txBox="1"/>
          <p:nvPr/>
        </p:nvSpPr>
        <p:spPr>
          <a:xfrm>
            <a:off x="2987774" y="5589240"/>
            <a:ext cx="5400649" cy="892552"/>
          </a:xfrm>
          <a:prstGeom prst="rect">
            <a:avLst/>
          </a:prstGeom>
          <a:noFill/>
        </p:spPr>
        <p:txBody>
          <a:bodyPr wrap="square" rtlCol="0">
            <a:spAutoFit/>
          </a:bodyPr>
          <a:lstStyle/>
          <a:p>
            <a:r>
              <a:rPr lang="fr-FR" dirty="0" smtClean="0"/>
              <a:t>Comment centrer horizontalement les boutons ?</a:t>
            </a:r>
          </a:p>
          <a:p>
            <a:pPr algn="ctr"/>
            <a:endParaRPr lang="fr-FR" dirty="0" smtClean="0"/>
          </a:p>
          <a:p>
            <a:r>
              <a:rPr lang="fr-FR" sz="1600" i="1" dirty="0" smtClean="0"/>
              <a:t>Indice : La taille en x de l’écran est </a:t>
            </a:r>
            <a:r>
              <a:rPr lang="fr-FR" sz="1600" i="1" dirty="0" err="1" smtClean="0"/>
              <a:t>Screen.width</a:t>
            </a:r>
            <a:endParaRPr lang="fr-FR" sz="1600" i="1" dirty="0"/>
          </a:p>
        </p:txBody>
      </p:sp>
      <p:pic>
        <p:nvPicPr>
          <p:cNvPr id="8194" name="Picture 2" descr="K:\Desktop\ques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91680" y="5301208"/>
            <a:ext cx="1296095" cy="12921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5259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par>
                                <p:cTn id="15" presetID="53" presetClass="entr" presetSubtype="16" fill="hold" grpId="0" nodeType="with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1312" y="1899320"/>
            <a:ext cx="75628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811644" y="1196752"/>
            <a:ext cx="7864837" cy="648072"/>
          </a:xfrm>
        </p:spPr>
        <p:txBody>
          <a:bodyPr>
            <a:normAutofit/>
          </a:bodyPr>
          <a:lstStyle/>
          <a:p>
            <a:pPr marL="0" indent="0" algn="ctr">
              <a:buNone/>
            </a:pPr>
            <a:r>
              <a:rPr lang="fr-FR" dirty="0" smtClean="0"/>
              <a:t>Centrer 2 boutons</a:t>
            </a:r>
            <a:endParaRPr lang="fr-FR" dirty="0"/>
          </a:p>
        </p:txBody>
      </p:sp>
      <p:sp>
        <p:nvSpPr>
          <p:cNvPr id="8" name="ZoneTexte 7"/>
          <p:cNvSpPr txBox="1"/>
          <p:nvPr/>
        </p:nvSpPr>
        <p:spPr>
          <a:xfrm>
            <a:off x="1071312" y="1916832"/>
            <a:ext cx="756285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smtClean="0">
                <a:solidFill>
                  <a:schemeClr val="tx1"/>
                </a:solidFill>
                <a:latin typeface="Courier New" pitchFamily="49" charset="0"/>
                <a:cs typeface="Courier New" pitchFamily="49" charset="0"/>
              </a:rPr>
              <a:t>void</a:t>
            </a:r>
            <a:r>
              <a:rPr lang="fr-FR" sz="1100" b="1"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b="1" dirty="0" err="1">
                <a:solidFill>
                  <a:srgbClr val="FF0000"/>
                </a:solidFill>
                <a:latin typeface="Courier New" pitchFamily="49" charset="0"/>
                <a:cs typeface="Courier New" pitchFamily="49" charset="0"/>
              </a:rPr>
              <a:t>int</a:t>
            </a:r>
            <a:r>
              <a:rPr lang="fr-FR" sz="1100" b="1" dirty="0">
                <a:solidFill>
                  <a:srgbClr val="FF0000"/>
                </a:solidFill>
                <a:latin typeface="Courier New" pitchFamily="49" charset="0"/>
                <a:cs typeface="Courier New" pitchFamily="49" charset="0"/>
              </a:rPr>
              <a:t> center = </a:t>
            </a:r>
            <a:r>
              <a:rPr lang="fr-FR" sz="1100" b="1" dirty="0" err="1">
                <a:solidFill>
                  <a:srgbClr val="FF0000"/>
                </a:solidFill>
                <a:latin typeface="Courier New" pitchFamily="49" charset="0"/>
                <a:cs typeface="Courier New" pitchFamily="49" charset="0"/>
              </a:rPr>
              <a:t>Screen.width</a:t>
            </a:r>
            <a:r>
              <a:rPr lang="fr-FR" sz="1100" b="1" dirty="0">
                <a:solidFill>
                  <a:srgbClr val="FF0000"/>
                </a:solidFill>
                <a:latin typeface="Courier New" pitchFamily="49" charset="0"/>
                <a:cs typeface="Courier New" pitchFamily="49" charset="0"/>
              </a:rPr>
              <a:t> / 2;</a:t>
            </a: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if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(center</a:t>
            </a:r>
            <a:r>
              <a:rPr lang="fr-FR" sz="1100" b="1" dirty="0">
                <a:solidFill>
                  <a:srgbClr val="FF0000"/>
                </a:solidFill>
                <a:latin typeface="Courier New" pitchFamily="49" charset="0"/>
                <a:cs typeface="Courier New" pitchFamily="49" charset="0"/>
              </a:rPr>
              <a:t> - 50 - 100</a:t>
            </a:r>
            <a:r>
              <a:rPr lang="fr-FR" sz="1100" dirty="0">
                <a:solidFill>
                  <a:schemeClr val="tx1"/>
                </a:solidFill>
                <a:latin typeface="Courier New" pitchFamily="49" charset="0"/>
                <a:cs typeface="Courier New" pitchFamily="49" charset="0"/>
              </a:rPr>
              <a:t>,300,100,100</a:t>
            </a:r>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textPlus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if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(center</a:t>
            </a:r>
            <a:r>
              <a:rPr lang="fr-FR" sz="1100" b="1" dirty="0">
                <a:solidFill>
                  <a:srgbClr val="FF0000"/>
                </a:solidFill>
                <a:latin typeface="Courier New" pitchFamily="49" charset="0"/>
                <a:cs typeface="Courier New" pitchFamily="49" charset="0"/>
              </a:rPr>
              <a:t> + </a:t>
            </a:r>
            <a:r>
              <a:rPr lang="fr-FR" sz="1100" b="1" dirty="0" smtClean="0">
                <a:solidFill>
                  <a:srgbClr val="FF0000"/>
                </a:solidFill>
                <a:latin typeface="Courier New" pitchFamily="49" charset="0"/>
                <a:cs typeface="Courier New" pitchFamily="49" charset="0"/>
              </a:rPr>
              <a:t>50</a:t>
            </a:r>
            <a:r>
              <a:rPr lang="fr-FR" sz="1100" dirty="0" smtClean="0">
                <a:solidFill>
                  <a:schemeClr val="tx1"/>
                </a:solidFill>
                <a:latin typeface="Courier New" pitchFamily="49" charset="0"/>
                <a:cs typeface="Courier New" pitchFamily="49" charset="0"/>
              </a:rPr>
              <a:t>,300,100,100), </a:t>
            </a:r>
            <a:r>
              <a:rPr lang="fr-FR" sz="1100" dirty="0" err="1" smtClean="0">
                <a:solidFill>
                  <a:schemeClr val="tx1"/>
                </a:solidFill>
                <a:latin typeface="Courier New" pitchFamily="49" charset="0"/>
                <a:cs typeface="Courier New" pitchFamily="49" charset="0"/>
              </a:rPr>
              <a:t>textMoins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p>
        </p:txBody>
      </p:sp>
    </p:spTree>
    <p:custDataLst>
      <p:tags r:id="rId1"/>
    </p:custDataLst>
    <p:extLst>
      <p:ext uri="{BB962C8B-B14F-4D97-AF65-F5344CB8AC3E}">
        <p14:creationId xmlns:p14="http://schemas.microsoft.com/office/powerpoint/2010/main" val="3703969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3.7037E-7 L 0.00312 0.34792 " pathEditMode="relative" rAng="0" ptsTypes="AA">
                                      <p:cBhvr>
                                        <p:cTn id="6" dur="3000" fill="hold"/>
                                        <p:tgtEl>
                                          <p:spTgt spid="11266"/>
                                        </p:tgtEl>
                                        <p:attrNameLst>
                                          <p:attrName>ppt_x</p:attrName>
                                          <p:attrName>ppt_y</p:attrName>
                                        </p:attrNameLst>
                                      </p:cBhvr>
                                      <p:rCtr x="156" y="17384"/>
                                    </p:animMotion>
                                  </p:childTnLst>
                                </p:cTn>
                              </p:par>
                            </p:childTnLst>
                          </p:cTn>
                        </p:par>
                        <p:par>
                          <p:cTn id="7" fill="hold">
                            <p:stCondLst>
                              <p:cond delay="3000"/>
                            </p:stCondLst>
                            <p:childTnLst>
                              <p:par>
                                <p:cTn id="8" presetID="53" presetClass="entr" presetSubtype="16"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1043608" y="2776951"/>
            <a:ext cx="7936845" cy="648072"/>
          </a:xfrm>
        </p:spPr>
        <p:txBody>
          <a:bodyPr>
            <a:normAutofit/>
          </a:bodyPr>
          <a:lstStyle/>
          <a:p>
            <a:pPr marL="0" indent="0">
              <a:buNone/>
            </a:pPr>
            <a:r>
              <a:rPr lang="fr-FR" dirty="0" smtClean="0"/>
              <a:t>Comment alterner les 2 boutons ?</a:t>
            </a:r>
            <a:endParaRPr lang="fr-FR" dirty="0"/>
          </a:p>
        </p:txBody>
      </p:sp>
      <p:pic>
        <p:nvPicPr>
          <p:cNvPr id="8194" name="Picture 2" descr="K:\Desktop\quest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9592" y="1484784"/>
            <a:ext cx="1296095" cy="129216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67273" y="3721968"/>
            <a:ext cx="3809455" cy="25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67273" y="3717032"/>
            <a:ext cx="3809455" cy="25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1043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heel(1)">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La GUI</a:t>
            </a:r>
            <a:endParaRPr lang="fr-FR" dirty="0"/>
          </a:p>
        </p:txBody>
      </p:sp>
      <p:sp>
        <p:nvSpPr>
          <p:cNvPr id="6" name="Content Placeholder 2"/>
          <p:cNvSpPr>
            <a:spLocks noGrp="1"/>
          </p:cNvSpPr>
          <p:nvPr>
            <p:ph idx="1"/>
            <p:custDataLst>
              <p:tags r:id="rId3"/>
            </p:custDataLst>
          </p:nvPr>
        </p:nvSpPr>
        <p:spPr>
          <a:xfrm>
            <a:off x="811618" y="1412776"/>
            <a:ext cx="7936845" cy="648072"/>
          </a:xfrm>
        </p:spPr>
        <p:txBody>
          <a:bodyPr>
            <a:normAutofit/>
          </a:bodyPr>
          <a:lstStyle/>
          <a:p>
            <a:pPr marL="0" indent="0" algn="ctr">
              <a:buNone/>
            </a:pPr>
            <a:r>
              <a:rPr lang="fr-FR" dirty="0" smtClean="0"/>
              <a:t>Alterner les 2 boutons</a:t>
            </a:r>
            <a:endParaRPr lang="fr-FR" dirty="0"/>
          </a:p>
        </p:txBody>
      </p:sp>
      <p:sp>
        <p:nvSpPr>
          <p:cNvPr id="8" name="ZoneTexte 7"/>
          <p:cNvSpPr txBox="1"/>
          <p:nvPr/>
        </p:nvSpPr>
        <p:spPr>
          <a:xfrm>
            <a:off x="971600" y="2480717"/>
            <a:ext cx="7692305"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a:solidFill>
                  <a:schemeClr val="tx1"/>
                </a:solidFill>
                <a:latin typeface="Courier New" pitchFamily="49" charset="0"/>
                <a:cs typeface="Courier New" pitchFamily="49" charset="0"/>
              </a:rPr>
              <a:t>bool</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showRight</a:t>
            </a:r>
            <a:r>
              <a:rPr lang="fr-FR" sz="1100" dirty="0">
                <a:solidFill>
                  <a:schemeClr val="tx1"/>
                </a:solidFill>
                <a:latin typeface="Courier New" pitchFamily="49" charset="0"/>
                <a:cs typeface="Courier New" pitchFamily="49" charset="0"/>
              </a:rPr>
              <a:t> = false;</a:t>
            </a:r>
          </a:p>
          <a:p>
            <a:pPr defTabSz="358775"/>
            <a:r>
              <a:rPr lang="fr-FR" sz="1100" dirty="0">
                <a:solidFill>
                  <a:schemeClr val="tx1"/>
                </a:solidFill>
                <a:latin typeface="Courier New" pitchFamily="49" charset="0"/>
                <a:cs typeface="Courier New" pitchFamily="49" charset="0"/>
              </a:rPr>
              <a:t>	</a:t>
            </a:r>
          </a:p>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showRight</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(100,300,100,100),</a:t>
            </a:r>
            <a:r>
              <a:rPr lang="fr-FR" sz="1100" dirty="0" err="1">
                <a:solidFill>
                  <a:schemeClr val="tx1"/>
                </a:solidFill>
                <a:latin typeface="Courier New" pitchFamily="49" charset="0"/>
                <a:cs typeface="Courier New" pitchFamily="49" charset="0"/>
              </a:rPr>
              <a:t>textPlus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showRight</a:t>
            </a:r>
            <a:r>
              <a:rPr lang="fr-FR" sz="1100" dirty="0">
                <a:solidFill>
                  <a:schemeClr val="tx1"/>
                </a:solidFill>
                <a:latin typeface="Courier New" pitchFamily="49" charset="0"/>
                <a:cs typeface="Courier New" pitchFamily="49" charset="0"/>
              </a:rPr>
              <a:t> = false;</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else</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if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(250,300,100,100),</a:t>
            </a:r>
            <a:r>
              <a:rPr lang="fr-FR" sz="1100" dirty="0" err="1">
                <a:solidFill>
                  <a:schemeClr val="tx1"/>
                </a:solidFill>
                <a:latin typeface="Courier New" pitchFamily="49" charset="0"/>
                <a:cs typeface="Courier New" pitchFamily="49" charset="0"/>
              </a:rPr>
              <a:t>textMoins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showRight</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true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p>
        </p:txBody>
      </p:sp>
    </p:spTree>
    <p:custDataLst>
      <p:tags r:id="rId1"/>
    </p:custDataLst>
    <p:extLst>
      <p:ext uri="{BB962C8B-B14F-4D97-AF65-F5344CB8AC3E}">
        <p14:creationId xmlns:p14="http://schemas.microsoft.com/office/powerpoint/2010/main" val="4126466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ZoneTexte 4"/>
          <p:cNvSpPr txBox="1"/>
          <p:nvPr/>
        </p:nvSpPr>
        <p:spPr>
          <a:xfrm>
            <a:off x="6172773" y="404664"/>
            <a:ext cx="2333972" cy="707886"/>
          </a:xfrm>
          <a:prstGeom prst="rect">
            <a:avLst/>
          </a:prstGeom>
          <a:noFill/>
        </p:spPr>
        <p:txBody>
          <a:bodyPr wrap="none" rtlCol="0">
            <a:spAutoFit/>
          </a:bodyPr>
          <a:lstStyle/>
          <a:p>
            <a:r>
              <a:rPr lang="fr-FR" sz="4000" dirty="0" smtClean="0"/>
              <a:t>Chapitre 4</a:t>
            </a:r>
            <a:endParaRPr lang="fr-FR" sz="4000" dirty="0"/>
          </a:p>
        </p:txBody>
      </p:sp>
      <p:graphicFrame>
        <p:nvGraphicFramePr>
          <p:cNvPr id="8" name="Diagramme 7"/>
          <p:cNvGraphicFramePr/>
          <p:nvPr>
            <p:extLst>
              <p:ext uri="{D42A27DB-BD31-4B8C-83A1-F6EECF244321}">
                <p14:modId xmlns:p14="http://schemas.microsoft.com/office/powerpoint/2010/main" val="3078836921"/>
              </p:ext>
            </p:extLst>
          </p:nvPr>
        </p:nvGraphicFramePr>
        <p:xfrm>
          <a:off x="1979712" y="1988840"/>
          <a:ext cx="6781800" cy="3808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038459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95736" y="2492896"/>
            <a:ext cx="5178552" cy="1143000"/>
          </a:xfrm>
        </p:spPr>
        <p:txBody>
          <a:bodyPr/>
          <a:lstStyle/>
          <a:p>
            <a:r>
              <a:rPr lang="fr-FR" b="1" dirty="0" smtClean="0"/>
              <a:t>Travaux pratiques 3</a:t>
            </a:r>
            <a:endParaRPr lang="fr-FR" b="1" dirty="0"/>
          </a:p>
        </p:txBody>
      </p:sp>
    </p:spTree>
    <p:custDataLst>
      <p:tags r:id="rId1"/>
    </p:custDataLst>
    <p:extLst>
      <p:ext uri="{BB962C8B-B14F-4D97-AF65-F5344CB8AC3E}">
        <p14:creationId xmlns:p14="http://schemas.microsoft.com/office/powerpoint/2010/main" val="2843465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smtClean="0"/>
              <a:t>Calcul mental</a:t>
            </a:r>
            <a:endParaRPr lang="fr-FR" dirty="0"/>
          </a:p>
        </p:txBody>
      </p:sp>
      <p:sp>
        <p:nvSpPr>
          <p:cNvPr id="4" name="Content Placeholder 3"/>
          <p:cNvSpPr>
            <a:spLocks noGrp="1"/>
          </p:cNvSpPr>
          <p:nvPr>
            <p:ph idx="1"/>
          </p:nvPr>
        </p:nvSpPr>
        <p:spPr>
          <a:xfrm>
            <a:off x="4644008" y="1628800"/>
            <a:ext cx="4105672" cy="864096"/>
          </a:xfrm>
        </p:spPr>
        <p:txBody>
          <a:bodyPr>
            <a:normAutofit/>
          </a:bodyPr>
          <a:lstStyle/>
          <a:p>
            <a:pPr marL="0" indent="0" algn="r">
              <a:buNone/>
            </a:pPr>
            <a:r>
              <a:rPr lang="fr-FR" dirty="0" smtClean="0"/>
              <a:t>Machine à états</a:t>
            </a:r>
            <a:endParaRPr lang="fr-FR" dirty="0"/>
          </a:p>
        </p:txBody>
      </p:sp>
      <p:sp>
        <p:nvSpPr>
          <p:cNvPr id="72" name="Rectangle 71"/>
          <p:cNvSpPr/>
          <p:nvPr/>
        </p:nvSpPr>
        <p:spPr>
          <a:xfrm>
            <a:off x="3964625" y="2662236"/>
            <a:ext cx="1143000" cy="381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menu</a:t>
            </a:r>
          </a:p>
        </p:txBody>
      </p:sp>
      <p:sp>
        <p:nvSpPr>
          <p:cNvPr id="73" name="Rectangle 72"/>
          <p:cNvSpPr/>
          <p:nvPr/>
        </p:nvSpPr>
        <p:spPr>
          <a:xfrm>
            <a:off x="2631125" y="3443287"/>
            <a:ext cx="1143000"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init</a:t>
            </a:r>
          </a:p>
        </p:txBody>
      </p:sp>
      <p:sp>
        <p:nvSpPr>
          <p:cNvPr id="74" name="Rectangle 73"/>
          <p:cNvSpPr/>
          <p:nvPr/>
        </p:nvSpPr>
        <p:spPr>
          <a:xfrm>
            <a:off x="5107625" y="3437411"/>
            <a:ext cx="1143000"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quit</a:t>
            </a:r>
          </a:p>
        </p:txBody>
      </p:sp>
      <p:sp>
        <p:nvSpPr>
          <p:cNvPr id="75" name="Rectangle 74"/>
          <p:cNvSpPr/>
          <p:nvPr/>
        </p:nvSpPr>
        <p:spPr>
          <a:xfrm>
            <a:off x="2631125" y="4186237"/>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calcul</a:t>
            </a:r>
          </a:p>
        </p:txBody>
      </p:sp>
      <p:sp>
        <p:nvSpPr>
          <p:cNvPr id="76" name="Rectangle 75"/>
          <p:cNvSpPr/>
          <p:nvPr/>
        </p:nvSpPr>
        <p:spPr>
          <a:xfrm>
            <a:off x="1840550" y="4957763"/>
            <a:ext cx="1143000" cy="380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win</a:t>
            </a:r>
          </a:p>
        </p:txBody>
      </p:sp>
      <p:sp>
        <p:nvSpPr>
          <p:cNvPr id="77" name="Rectangle 76"/>
          <p:cNvSpPr/>
          <p:nvPr/>
        </p:nvSpPr>
        <p:spPr>
          <a:xfrm>
            <a:off x="3491880" y="4957761"/>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loose</a:t>
            </a:r>
          </a:p>
        </p:txBody>
      </p:sp>
      <p:sp>
        <p:nvSpPr>
          <p:cNvPr id="78" name="Rectangle 77"/>
          <p:cNvSpPr/>
          <p:nvPr/>
        </p:nvSpPr>
        <p:spPr>
          <a:xfrm>
            <a:off x="2650175" y="5719762"/>
            <a:ext cx="1143000" cy="381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800" b="1"/>
              <a:t>score</a:t>
            </a:r>
          </a:p>
        </p:txBody>
      </p:sp>
      <p:cxnSp>
        <p:nvCxnSpPr>
          <p:cNvPr id="79" name="Connecteur en angle 78"/>
          <p:cNvCxnSpPr>
            <a:stCxn id="76" idx="2"/>
            <a:endCxn id="73" idx="1"/>
          </p:cNvCxnSpPr>
          <p:nvPr/>
        </p:nvCxnSpPr>
        <p:spPr>
          <a:xfrm rot="5400000" flipH="1" flipV="1">
            <a:off x="1666718" y="4374356"/>
            <a:ext cx="1709737" cy="219075"/>
          </a:xfrm>
          <a:prstGeom prst="bentConnector4">
            <a:avLst>
              <a:gd name="adj1" fmla="val -11142"/>
              <a:gd name="adj2" fmla="val -365217"/>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0" name="Connecteur en angle 79"/>
          <p:cNvCxnSpPr>
            <a:stCxn id="77" idx="2"/>
            <a:endCxn id="73" idx="3"/>
          </p:cNvCxnSpPr>
          <p:nvPr/>
        </p:nvCxnSpPr>
        <p:spPr>
          <a:xfrm rot="5400000" flipH="1">
            <a:off x="3063885" y="4339266"/>
            <a:ext cx="1709736" cy="289255"/>
          </a:xfrm>
          <a:prstGeom prst="bentConnector4">
            <a:avLst>
              <a:gd name="adj1" fmla="val -11141"/>
              <a:gd name="adj2" fmla="val -276607"/>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1" name="Connecteur en angle 80"/>
          <p:cNvCxnSpPr>
            <a:stCxn id="77" idx="2"/>
            <a:endCxn id="78" idx="0"/>
          </p:cNvCxnSpPr>
          <p:nvPr/>
        </p:nvCxnSpPr>
        <p:spPr>
          <a:xfrm rot="5400000">
            <a:off x="3452028" y="5108409"/>
            <a:ext cx="381001" cy="84170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2" name="Connecteur en angle 81"/>
          <p:cNvCxnSpPr>
            <a:stCxn id="75" idx="2"/>
            <a:endCxn id="76" idx="0"/>
          </p:cNvCxnSpPr>
          <p:nvPr/>
        </p:nvCxnSpPr>
        <p:spPr>
          <a:xfrm rot="5400000">
            <a:off x="2612075" y="4367213"/>
            <a:ext cx="390526" cy="790575"/>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3" name="Connecteur en angle 82"/>
          <p:cNvCxnSpPr>
            <a:stCxn id="75" idx="2"/>
            <a:endCxn id="77" idx="0"/>
          </p:cNvCxnSpPr>
          <p:nvPr/>
        </p:nvCxnSpPr>
        <p:spPr>
          <a:xfrm rot="16200000" flipH="1">
            <a:off x="3437740" y="4332121"/>
            <a:ext cx="390524" cy="86075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4" name="Connecteur en angle 83"/>
          <p:cNvCxnSpPr>
            <a:stCxn id="72" idx="2"/>
            <a:endCxn id="73" idx="0"/>
          </p:cNvCxnSpPr>
          <p:nvPr/>
        </p:nvCxnSpPr>
        <p:spPr>
          <a:xfrm rot="5400000">
            <a:off x="3669350" y="2576512"/>
            <a:ext cx="400050" cy="1333500"/>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5" name="Connecteur en angle 84"/>
          <p:cNvCxnSpPr>
            <a:stCxn id="72" idx="2"/>
            <a:endCxn id="74" idx="0"/>
          </p:cNvCxnSpPr>
          <p:nvPr/>
        </p:nvCxnSpPr>
        <p:spPr>
          <a:xfrm rot="16200000" flipH="1">
            <a:off x="4910538" y="2668824"/>
            <a:ext cx="394174" cy="1143000"/>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6" name="Connecteur en angle 85"/>
          <p:cNvCxnSpPr>
            <a:stCxn id="76" idx="2"/>
            <a:endCxn id="78" idx="0"/>
          </p:cNvCxnSpPr>
          <p:nvPr/>
        </p:nvCxnSpPr>
        <p:spPr>
          <a:xfrm rot="16200000" flipH="1">
            <a:off x="2626362" y="5124449"/>
            <a:ext cx="381000" cy="809625"/>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7" name="Connecteur en angle 86"/>
          <p:cNvCxnSpPr>
            <a:stCxn id="78" idx="2"/>
            <a:endCxn id="72" idx="1"/>
          </p:cNvCxnSpPr>
          <p:nvPr/>
        </p:nvCxnSpPr>
        <p:spPr>
          <a:xfrm rot="5400000" flipH="1" flipV="1">
            <a:off x="1969137" y="4105275"/>
            <a:ext cx="3248026" cy="742950"/>
          </a:xfrm>
          <a:prstGeom prst="bentConnector4">
            <a:avLst>
              <a:gd name="adj1" fmla="val -5865"/>
              <a:gd name="adj2" fmla="val -25641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8" name="Connecteur droit avec flèche 87"/>
          <p:cNvCxnSpPr>
            <a:stCxn id="73" idx="2"/>
            <a:endCxn id="75" idx="0"/>
          </p:cNvCxnSpPr>
          <p:nvPr/>
        </p:nvCxnSpPr>
        <p:spPr>
          <a:xfrm>
            <a:off x="3202625" y="3814762"/>
            <a:ext cx="0" cy="371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9" name="Connecteur droit avec flèche 88"/>
          <p:cNvCxnSpPr>
            <a:endCxn id="72" idx="0"/>
          </p:cNvCxnSpPr>
          <p:nvPr/>
        </p:nvCxnSpPr>
        <p:spPr>
          <a:xfrm>
            <a:off x="4536125" y="1900236"/>
            <a:ext cx="0"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0" name="Connecteur droit avec flèche 89"/>
          <p:cNvCxnSpPr>
            <a:stCxn id="74" idx="2"/>
          </p:cNvCxnSpPr>
          <p:nvPr/>
        </p:nvCxnSpPr>
        <p:spPr>
          <a:xfrm>
            <a:off x="5679125" y="3808886"/>
            <a:ext cx="0" cy="762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20480471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2000"/>
                                        <p:tgtEl>
                                          <p:spTgt spid="89"/>
                                        </p:tgtEl>
                                      </p:cBhvr>
                                    </p:animEffect>
                                    <p:anim calcmode="lin" valueType="num">
                                      <p:cBhvr>
                                        <p:cTn id="8" dur="2000" fill="hold"/>
                                        <p:tgtEl>
                                          <p:spTgt spid="89"/>
                                        </p:tgtEl>
                                        <p:attrNameLst>
                                          <p:attrName>ppt_x</p:attrName>
                                        </p:attrNameLst>
                                      </p:cBhvr>
                                      <p:tavLst>
                                        <p:tav tm="0">
                                          <p:val>
                                            <p:strVal val="#ppt_x"/>
                                          </p:val>
                                        </p:tav>
                                        <p:tav tm="100000">
                                          <p:val>
                                            <p:strVal val="#ppt_x"/>
                                          </p:val>
                                        </p:tav>
                                      </p:tavLst>
                                    </p:anim>
                                    <p:anim calcmode="lin" valueType="num">
                                      <p:cBhvr>
                                        <p:cTn id="9" dur="2000" fill="hold"/>
                                        <p:tgtEl>
                                          <p:spTgt spid="8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up)">
                                      <p:cBhvr>
                                        <p:cTn id="19" dur="500"/>
                                        <p:tgtEl>
                                          <p:spTgt spid="85"/>
                                        </p:tgtEl>
                                      </p:cBhvr>
                                    </p:animEffect>
                                  </p:childTnLst>
                                </p:cTn>
                              </p:par>
                              <p:par>
                                <p:cTn id="20" presetID="22" presetClass="entr" presetSubtype="1"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up)">
                                      <p:cBhvr>
                                        <p:cTn id="22" dur="500"/>
                                        <p:tgtEl>
                                          <p:spTgt spid="84"/>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animEffect transition="in" filter="fade">
                                      <p:cBhvr>
                                        <p:cTn id="28" dur="500"/>
                                        <p:tgtEl>
                                          <p:spTgt spid="7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par>
                                <p:cTn id="38" presetID="22" presetClass="entr" presetSubtype="1"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up)">
                                      <p:cBhvr>
                                        <p:cTn id="40" dur="500"/>
                                        <p:tgtEl>
                                          <p:spTgt spid="88"/>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p:cTn id="44" dur="500" fill="hold"/>
                                        <p:tgtEl>
                                          <p:spTgt spid="75"/>
                                        </p:tgtEl>
                                        <p:attrNameLst>
                                          <p:attrName>ppt_w</p:attrName>
                                        </p:attrNameLst>
                                      </p:cBhvr>
                                      <p:tavLst>
                                        <p:tav tm="0">
                                          <p:val>
                                            <p:fltVal val="0"/>
                                          </p:val>
                                        </p:tav>
                                        <p:tav tm="100000">
                                          <p:val>
                                            <p:strVal val="#ppt_w"/>
                                          </p:val>
                                        </p:tav>
                                      </p:tavLst>
                                    </p:anim>
                                    <p:anim calcmode="lin" valueType="num">
                                      <p:cBhvr>
                                        <p:cTn id="45" dur="500" fill="hold"/>
                                        <p:tgtEl>
                                          <p:spTgt spid="75"/>
                                        </p:tgtEl>
                                        <p:attrNameLst>
                                          <p:attrName>ppt_h</p:attrName>
                                        </p:attrNameLst>
                                      </p:cBhvr>
                                      <p:tavLst>
                                        <p:tav tm="0">
                                          <p:val>
                                            <p:fltVal val="0"/>
                                          </p:val>
                                        </p:tav>
                                        <p:tav tm="100000">
                                          <p:val>
                                            <p:strVal val="#ppt_h"/>
                                          </p:val>
                                        </p:tav>
                                      </p:tavLst>
                                    </p:anim>
                                    <p:animEffect transition="in" filter="fade">
                                      <p:cBhvr>
                                        <p:cTn id="46" dur="500"/>
                                        <p:tgtEl>
                                          <p:spTgt spid="75"/>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up)">
                                      <p:cBhvr>
                                        <p:cTn id="50" dur="500"/>
                                        <p:tgtEl>
                                          <p:spTgt spid="83"/>
                                        </p:tgtEl>
                                      </p:cBhvr>
                                    </p:animEffect>
                                  </p:childTnLst>
                                </p:cTn>
                              </p:par>
                              <p:par>
                                <p:cTn id="51" presetID="22" presetClass="entr" presetSubtype="1"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p:cTn id="62" dur="500" fill="hold"/>
                                        <p:tgtEl>
                                          <p:spTgt spid="76"/>
                                        </p:tgtEl>
                                        <p:attrNameLst>
                                          <p:attrName>ppt_w</p:attrName>
                                        </p:attrNameLst>
                                      </p:cBhvr>
                                      <p:tavLst>
                                        <p:tav tm="0">
                                          <p:val>
                                            <p:fltVal val="0"/>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animEffect transition="in" filter="fade">
                                      <p:cBhvr>
                                        <p:cTn id="64" dur="500"/>
                                        <p:tgtEl>
                                          <p:spTgt spid="76"/>
                                        </p:tgtEl>
                                      </p:cBhvr>
                                    </p:animEffect>
                                  </p:childTnLst>
                                </p:cTn>
                              </p:par>
                            </p:childTnLst>
                          </p:cTn>
                        </p:par>
                        <p:par>
                          <p:cTn id="65" fill="hold">
                            <p:stCondLst>
                              <p:cond delay="5500"/>
                            </p:stCondLst>
                            <p:childTnLst>
                              <p:par>
                                <p:cTn id="66" presetID="22" presetClass="entr" presetSubtype="1"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up)">
                                      <p:cBhvr>
                                        <p:cTn id="68" dur="500"/>
                                        <p:tgtEl>
                                          <p:spTgt spid="86"/>
                                        </p:tgtEl>
                                      </p:cBhvr>
                                    </p:animEffect>
                                  </p:childTnLst>
                                </p:cTn>
                              </p:par>
                              <p:par>
                                <p:cTn id="69" presetID="22" presetClass="entr" presetSubtype="1"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wipe(up)">
                                      <p:cBhvr>
                                        <p:cTn id="71" dur="500"/>
                                        <p:tgtEl>
                                          <p:spTgt spid="81"/>
                                        </p:tgtEl>
                                      </p:cBhvr>
                                    </p:animEffect>
                                  </p:childTnLst>
                                </p:cTn>
                              </p:par>
                            </p:childTnLst>
                          </p:cTn>
                        </p:par>
                        <p:par>
                          <p:cTn id="72" fill="hold">
                            <p:stCondLst>
                              <p:cond delay="6000"/>
                            </p:stCondLst>
                            <p:childTnLst>
                              <p:par>
                                <p:cTn id="73" presetID="22" presetClass="entr" presetSubtype="4"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down)">
                                      <p:cBhvr>
                                        <p:cTn id="75" dur="500"/>
                                        <p:tgtEl>
                                          <p:spTgt spid="80"/>
                                        </p:tgtEl>
                                      </p:cBhvr>
                                    </p:animEffect>
                                  </p:childTnLst>
                                </p:cTn>
                              </p:par>
                              <p:par>
                                <p:cTn id="76" presetID="22" presetClass="entr" presetSubtype="4" fill="hold"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wipe(down)">
                                      <p:cBhvr>
                                        <p:cTn id="78" dur="500"/>
                                        <p:tgtEl>
                                          <p:spTgt spid="79"/>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p:cTn id="82" dur="500" fill="hold"/>
                                        <p:tgtEl>
                                          <p:spTgt spid="78"/>
                                        </p:tgtEl>
                                        <p:attrNameLst>
                                          <p:attrName>ppt_w</p:attrName>
                                        </p:attrNameLst>
                                      </p:cBhvr>
                                      <p:tavLst>
                                        <p:tav tm="0">
                                          <p:val>
                                            <p:fltVal val="0"/>
                                          </p:val>
                                        </p:tav>
                                        <p:tav tm="100000">
                                          <p:val>
                                            <p:strVal val="#ppt_w"/>
                                          </p:val>
                                        </p:tav>
                                      </p:tavLst>
                                    </p:anim>
                                    <p:anim calcmode="lin" valueType="num">
                                      <p:cBhvr>
                                        <p:cTn id="83" dur="500" fill="hold"/>
                                        <p:tgtEl>
                                          <p:spTgt spid="78"/>
                                        </p:tgtEl>
                                        <p:attrNameLst>
                                          <p:attrName>ppt_h</p:attrName>
                                        </p:attrNameLst>
                                      </p:cBhvr>
                                      <p:tavLst>
                                        <p:tav tm="0">
                                          <p:val>
                                            <p:fltVal val="0"/>
                                          </p:val>
                                        </p:tav>
                                        <p:tav tm="100000">
                                          <p:val>
                                            <p:strVal val="#ppt_h"/>
                                          </p:val>
                                        </p:tav>
                                      </p:tavLst>
                                    </p:anim>
                                    <p:animEffect transition="in" filter="fade">
                                      <p:cBhvr>
                                        <p:cTn id="84" dur="500"/>
                                        <p:tgtEl>
                                          <p:spTgt spid="78"/>
                                        </p:tgtEl>
                                      </p:cBhvr>
                                    </p:animEffect>
                                  </p:childTnLst>
                                </p:cTn>
                              </p:par>
                            </p:childTnLst>
                          </p:cTn>
                        </p:par>
                        <p:par>
                          <p:cTn id="85" fill="hold">
                            <p:stCondLst>
                              <p:cond delay="7000"/>
                            </p:stCondLst>
                            <p:childTnLst>
                              <p:par>
                                <p:cTn id="86" presetID="22" presetClass="entr" presetSubtype="4" fill="hold" nodeType="after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wipe(down)">
                                      <p:cBhvr>
                                        <p:cTn id="8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smtClean="0">
                <a:latin typeface="Courier New" pitchFamily="49" charset="0"/>
                <a:cs typeface="Courier New" pitchFamily="49" charset="0"/>
              </a:rPr>
              <a:t>Paramètres</a:t>
            </a:r>
            <a:endParaRPr lang="fr-FR" dirty="0"/>
          </a:p>
        </p:txBody>
      </p:sp>
      <p:sp>
        <p:nvSpPr>
          <p:cNvPr id="5" name="ZoneTexte 4"/>
          <p:cNvSpPr txBox="1"/>
          <p:nvPr/>
        </p:nvSpPr>
        <p:spPr>
          <a:xfrm>
            <a:off x="971600" y="1484784"/>
            <a:ext cx="7692305" cy="44935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class</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MyGame</a:t>
            </a:r>
            <a:r>
              <a:rPr lang="fr-FR" sz="1100" dirty="0">
                <a:solidFill>
                  <a:schemeClr val="tx1"/>
                </a:solidFill>
                <a:latin typeface="Courier New" pitchFamily="49" charset="0"/>
                <a:cs typeface="Courier New" pitchFamily="49" charset="0"/>
              </a:rPr>
              <a:t> : </a:t>
            </a:r>
            <a:r>
              <a:rPr lang="fr-FR" sz="1100" b="1" dirty="0" err="1">
                <a:solidFill>
                  <a:schemeClr val="tx1"/>
                </a:solidFill>
                <a:latin typeface="Courier New" pitchFamily="49" charset="0"/>
                <a:cs typeface="Courier New" pitchFamily="49" charset="0"/>
              </a:rPr>
              <a:t>MonoBehaviour</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string</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state = "menu";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Etat </a:t>
            </a:r>
            <a:r>
              <a:rPr lang="fr-FR" sz="1100" dirty="0">
                <a:solidFill>
                  <a:schemeClr val="accent1"/>
                </a:solidFill>
                <a:latin typeface="Courier New" pitchFamily="49" charset="0"/>
                <a:cs typeface="Courier New" pitchFamily="49" charset="0"/>
              </a:rPr>
              <a:t>courant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nbCalculMax</a:t>
            </a:r>
            <a:r>
              <a:rPr lang="fr-FR" sz="1100" dirty="0">
                <a:solidFill>
                  <a:schemeClr val="tx1"/>
                </a:solidFill>
                <a:latin typeface="Courier New" pitchFamily="49" charset="0"/>
                <a:cs typeface="Courier New" pitchFamily="49" charset="0"/>
              </a:rPr>
              <a:t> = 10;	</a:t>
            </a:r>
            <a:r>
              <a:rPr lang="fr-FR" sz="1100" dirty="0">
                <a:solidFill>
                  <a:schemeClr val="accent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 </a:t>
            </a:r>
            <a:r>
              <a:rPr lang="fr-FR" sz="1100" dirty="0">
                <a:solidFill>
                  <a:schemeClr val="accent1"/>
                </a:solidFill>
                <a:latin typeface="Courier New" pitchFamily="49" charset="0"/>
                <a:cs typeface="Courier New" pitchFamily="49" charset="0"/>
              </a:rPr>
              <a:t>Nombre de calculs </a:t>
            </a:r>
            <a:r>
              <a:rPr lang="fr-FR" sz="1100" dirty="0" smtClean="0">
                <a:solidFill>
                  <a:schemeClr val="accent1"/>
                </a:solidFill>
                <a:latin typeface="Courier New" pitchFamily="49" charset="0"/>
                <a:cs typeface="Courier New" pitchFamily="49" charset="0"/>
              </a:rPr>
              <a:t>par jeu</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nbCalculDone</a:t>
            </a:r>
            <a:r>
              <a:rPr lang="fr-FR" sz="1100" dirty="0">
                <a:solidFill>
                  <a:schemeClr val="tx1"/>
                </a:solidFill>
                <a:latin typeface="Courier New" pitchFamily="49" charset="0"/>
                <a:cs typeface="Courier New" pitchFamily="49" charset="0"/>
              </a:rPr>
              <a:t> 	= 0;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Nombre </a:t>
            </a:r>
            <a:r>
              <a:rPr lang="fr-FR" sz="1100" dirty="0">
                <a:solidFill>
                  <a:schemeClr val="accent1"/>
                </a:solidFill>
                <a:latin typeface="Courier New" pitchFamily="49" charset="0"/>
                <a:cs typeface="Courier New" pitchFamily="49" charset="0"/>
              </a:rPr>
              <a:t>de calculs déjà fait</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nbCalculWin</a:t>
            </a:r>
            <a:r>
              <a:rPr lang="fr-FR" sz="1100" dirty="0">
                <a:solidFill>
                  <a:schemeClr val="tx1"/>
                </a:solidFill>
                <a:latin typeface="Courier New" pitchFamily="49" charset="0"/>
                <a:cs typeface="Courier New" pitchFamily="49" charset="0"/>
              </a:rPr>
              <a:t> 	= 0;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Nombre </a:t>
            </a:r>
            <a:r>
              <a:rPr lang="fr-FR" sz="1100" dirty="0">
                <a:solidFill>
                  <a:schemeClr val="accent1"/>
                </a:solidFill>
                <a:latin typeface="Courier New" pitchFamily="49" charset="0"/>
                <a:cs typeface="Courier New" pitchFamily="49" charset="0"/>
              </a:rPr>
              <a:t>de calculs gagnés</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value1;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les deux chiffres de départ</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value2;</a:t>
            </a: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result1;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Les 3 résultats à afficher</a:t>
            </a:r>
          </a:p>
          <a:p>
            <a:pPr defTabSz="358775"/>
            <a:r>
              <a:rPr lang="fr-FR" sz="1100" dirty="0">
                <a:solidFill>
                  <a:schemeClr val="accent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result2;</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 result3;</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float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timerDelay</a:t>
            </a:r>
            <a:r>
              <a:rPr lang="fr-FR" sz="1100" dirty="0">
                <a:solidFill>
                  <a:schemeClr val="tx1"/>
                </a:solidFill>
                <a:latin typeface="Courier New" pitchFamily="49" charset="0"/>
                <a:cs typeface="Courier New" pitchFamily="49" charset="0"/>
              </a:rPr>
              <a:t> = 3.0f;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Combien de temps on attends</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float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timer</a:t>
            </a:r>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Alarme a fixer à chaque calcul</a:t>
            </a:r>
          </a:p>
          <a:p>
            <a:pPr defTabSz="358775"/>
            <a:endParaRPr lang="fr-FR" sz="1100" dirty="0" smtClean="0">
              <a:solidFill>
                <a:schemeClr val="tx1"/>
              </a:solidFill>
              <a:latin typeface="Courier New" pitchFamily="49" charset="0"/>
              <a:cs typeface="Courier New" pitchFamily="49" charset="0"/>
            </a:endParaRP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 Use </a:t>
            </a:r>
            <a:r>
              <a:rPr lang="fr-FR" sz="1100" dirty="0" err="1">
                <a:solidFill>
                  <a:schemeClr val="tx1"/>
                </a:solidFill>
                <a:latin typeface="Courier New" pitchFamily="49" charset="0"/>
                <a:cs typeface="Courier New" pitchFamily="49" charset="0"/>
              </a:rPr>
              <a:t>this</a:t>
            </a:r>
            <a:r>
              <a:rPr lang="fr-FR" sz="1100" dirty="0">
                <a:solidFill>
                  <a:schemeClr val="tx1"/>
                </a:solidFill>
                <a:latin typeface="Courier New" pitchFamily="49" charset="0"/>
                <a:cs typeface="Courier New" pitchFamily="49" charset="0"/>
              </a:rPr>
              <a:t> for </a:t>
            </a:r>
            <a:r>
              <a:rPr lang="fr-FR" sz="1100" dirty="0" err="1">
                <a:solidFill>
                  <a:schemeClr val="tx1"/>
                </a:solidFill>
                <a:latin typeface="Courier New" pitchFamily="49" charset="0"/>
                <a:cs typeface="Courier New" pitchFamily="49" charset="0"/>
              </a:rPr>
              <a:t>initialization</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Start()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1207106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7115128" cy="1143000"/>
          </a:xfrm>
        </p:spPr>
        <p:txBody>
          <a:bodyPr>
            <a:normAutofit fontScale="90000"/>
          </a:bodyPr>
          <a:lstStyle/>
          <a:p>
            <a:pPr defTabSz="358775"/>
            <a:r>
              <a:rPr lang="fr-FR" dirty="0">
                <a:latin typeface="Courier New" pitchFamily="49" charset="0"/>
                <a:cs typeface="Courier New" pitchFamily="49" charset="0"/>
              </a:rPr>
              <a:t>Update</a:t>
            </a:r>
            <a:r>
              <a:rPr lang="fr-FR" dirty="0" smtClean="0">
                <a:latin typeface="Courier New" pitchFamily="49" charset="0"/>
                <a:cs typeface="Courier New" pitchFamily="49" charset="0"/>
              </a:rPr>
              <a:t>() &amp; </a:t>
            </a:r>
            <a:r>
              <a:rPr lang="fr-FR" dirty="0" err="1">
                <a:latin typeface="Courier New" pitchFamily="49" charset="0"/>
                <a:cs typeface="Courier New" pitchFamily="49" charset="0"/>
              </a:rPr>
              <a:t>OnGUI</a:t>
            </a:r>
            <a:r>
              <a:rPr lang="fr-FR" dirty="0">
                <a:latin typeface="Courier New" pitchFamily="49" charset="0"/>
                <a:cs typeface="Courier New" pitchFamily="49" charset="0"/>
              </a:rPr>
              <a:t>()</a:t>
            </a:r>
            <a:br>
              <a:rPr lang="fr-FR" dirty="0">
                <a:latin typeface="Courier New" pitchFamily="49" charset="0"/>
                <a:cs typeface="Courier New" pitchFamily="49" charset="0"/>
              </a:rPr>
            </a:br>
            <a:endParaRPr lang="fr-FR" dirty="0">
              <a:latin typeface="Courier New" pitchFamily="49" charset="0"/>
              <a:cs typeface="Courier New" pitchFamily="49" charset="0"/>
            </a:endParaRPr>
          </a:p>
        </p:txBody>
      </p:sp>
      <p:sp>
        <p:nvSpPr>
          <p:cNvPr id="3" name="Espace réservé du contenu 2"/>
          <p:cNvSpPr>
            <a:spLocks noGrp="1"/>
          </p:cNvSpPr>
          <p:nvPr>
            <p:ph idx="1"/>
          </p:nvPr>
        </p:nvSpPr>
        <p:spPr>
          <a:xfrm>
            <a:off x="777251" y="6309320"/>
            <a:ext cx="8077200" cy="432048"/>
          </a:xfrm>
        </p:spPr>
        <p:txBody>
          <a:bodyPr>
            <a:normAutofit lnSpcReduction="10000"/>
          </a:bodyPr>
          <a:lstStyle/>
          <a:p>
            <a:pPr marL="0" indent="0" algn="ctr">
              <a:buNone/>
            </a:pPr>
            <a:r>
              <a:rPr lang="fr-FR" sz="2400" i="1" dirty="0" smtClean="0"/>
              <a:t>Tous les « </a:t>
            </a:r>
            <a:r>
              <a:rPr lang="fr-FR" sz="2400" b="1" i="1" dirty="0" smtClean="0"/>
              <a:t>GUI.</a:t>
            </a:r>
            <a:r>
              <a:rPr lang="fr-FR" sz="2400" i="1" dirty="0" smtClean="0"/>
              <a:t> » sont dans la méthode </a:t>
            </a:r>
            <a:r>
              <a:rPr lang="fr-FR" sz="2400" i="1" dirty="0" err="1" smtClean="0"/>
              <a:t>OnGUI</a:t>
            </a:r>
            <a:r>
              <a:rPr lang="fr-FR" sz="2400" i="1" dirty="0" smtClean="0"/>
              <a:t>()</a:t>
            </a:r>
            <a:endParaRPr lang="fr-FR" sz="2400" i="1" dirty="0"/>
          </a:p>
        </p:txBody>
      </p:sp>
      <p:sp>
        <p:nvSpPr>
          <p:cNvPr id="5" name="ZoneTexte 4"/>
          <p:cNvSpPr txBox="1"/>
          <p:nvPr/>
        </p:nvSpPr>
        <p:spPr>
          <a:xfrm>
            <a:off x="969699" y="1196752"/>
            <a:ext cx="7692305" cy="46628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class</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MyGame</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MonoBehaviour</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public</a:t>
            </a:r>
            <a:r>
              <a:rPr lang="fr-FR" sz="1100" dirty="0" smtClean="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string</a:t>
            </a:r>
            <a:r>
              <a:rPr lang="fr-FR" sz="1100" dirty="0">
                <a:solidFill>
                  <a:schemeClr val="tx1"/>
                </a:solidFill>
                <a:latin typeface="Courier New" pitchFamily="49" charset="0"/>
                <a:cs typeface="Courier New" pitchFamily="49" charset="0"/>
              </a:rPr>
              <a:t> state = "menu</a:t>
            </a:r>
            <a:r>
              <a:rPr lang="fr-FR" sz="1100" dirty="0" smtClean="0">
                <a:solidFill>
                  <a:schemeClr val="tx1"/>
                </a:solidFill>
                <a:latin typeface="Courier New" pitchFamily="49" charset="0"/>
                <a:cs typeface="Courier New" pitchFamily="49" charset="0"/>
              </a:rPr>
              <a:t>";</a:t>
            </a:r>
          </a:p>
          <a:p>
            <a:pPr defTabSz="358775"/>
            <a:endParaRPr lang="fr-FR" sz="1100" dirty="0" smtClean="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Update()</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switch</a:t>
            </a:r>
            <a:r>
              <a:rPr lang="fr-FR" sz="1100" dirty="0">
                <a:solidFill>
                  <a:schemeClr val="tx1"/>
                </a:solidFill>
                <a:latin typeface="Courier New" pitchFamily="49" charset="0"/>
                <a:cs typeface="Courier New" pitchFamily="49" charset="0"/>
              </a:rPr>
              <a:t>(state)</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case</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init</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UpdateInit</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case</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"calcul": 	</a:t>
            </a:r>
            <a:r>
              <a:rPr lang="fr-FR" sz="1100" dirty="0" err="1">
                <a:solidFill>
                  <a:schemeClr val="tx1"/>
                </a:solidFill>
                <a:latin typeface="Courier New" pitchFamily="49" charset="0"/>
                <a:cs typeface="Courier New" pitchFamily="49" charset="0"/>
              </a:rPr>
              <a:t>UpdateCalcul</a:t>
            </a:r>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case</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a:t>
            </a:r>
            <a:r>
              <a:rPr lang="fr-FR" sz="1100" dirty="0" err="1">
                <a:solidFill>
                  <a:schemeClr val="tx1"/>
                </a:solidFill>
                <a:latin typeface="Courier New" pitchFamily="49" charset="0"/>
                <a:cs typeface="Courier New" pitchFamily="49" charset="0"/>
              </a:rPr>
              <a:t>win</a:t>
            </a:r>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UpdateWin</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case</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a:t>
            </a:r>
            <a:r>
              <a:rPr lang="fr-FR" sz="1100" dirty="0" err="1">
                <a:solidFill>
                  <a:schemeClr val="tx1"/>
                </a:solidFill>
                <a:latin typeface="Courier New" pitchFamily="49" charset="0"/>
                <a:cs typeface="Courier New" pitchFamily="49" charset="0"/>
              </a:rPr>
              <a:t>loose</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UpdateLoose</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switch</a:t>
            </a:r>
            <a:r>
              <a:rPr lang="fr-FR" sz="1100" b="1" dirty="0">
                <a:solidFill>
                  <a:schemeClr val="tx1"/>
                </a:solidFill>
                <a:latin typeface="Courier New" pitchFamily="49" charset="0"/>
                <a:cs typeface="Courier New" pitchFamily="49" charset="0"/>
              </a:rPr>
              <a:t>(state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case</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"calcul": 	</a:t>
            </a:r>
            <a:r>
              <a:rPr lang="fr-FR" sz="1100" dirty="0" err="1">
                <a:solidFill>
                  <a:schemeClr val="tx1"/>
                </a:solidFill>
                <a:latin typeface="Courier New" pitchFamily="49" charset="0"/>
                <a:cs typeface="Courier New" pitchFamily="49" charset="0"/>
              </a:rPr>
              <a:t>OnGUICalcul</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case</a:t>
            </a:r>
            <a:r>
              <a:rPr lang="fr-FR" sz="1100" dirty="0">
                <a:solidFill>
                  <a:schemeClr val="tx1"/>
                </a:solidFill>
                <a:latin typeface="Courier New" pitchFamily="49" charset="0"/>
                <a:cs typeface="Courier New" pitchFamily="49" charset="0"/>
              </a:rPr>
              <a:t> "menu": 	</a:t>
            </a:r>
            <a:r>
              <a:rPr lang="fr-FR" sz="1100" dirty="0" err="1">
                <a:solidFill>
                  <a:schemeClr val="tx1"/>
                </a:solidFill>
                <a:latin typeface="Courier New" pitchFamily="49" charset="0"/>
                <a:cs typeface="Courier New" pitchFamily="49" charset="0"/>
              </a:rPr>
              <a:t>OnGUIMenu</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case</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"score": 	</a:t>
            </a:r>
            <a:r>
              <a:rPr lang="fr-FR" sz="1100" dirty="0" err="1">
                <a:solidFill>
                  <a:schemeClr val="tx1"/>
                </a:solidFill>
                <a:latin typeface="Courier New" pitchFamily="49" charset="0"/>
                <a:cs typeface="Courier New" pitchFamily="49" charset="0"/>
              </a:rPr>
              <a:t>OnGUIScore</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break</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p:txBody>
      </p:sp>
      <p:pic>
        <p:nvPicPr>
          <p:cNvPr id="2050" name="Picture 2" descr="K:\Desktop\atenti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60993" y="6021288"/>
            <a:ext cx="738336" cy="7383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460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afterEffect">
                                  <p:stCondLst>
                                    <p:cond delay="5000"/>
                                  </p:stCondLst>
                                  <p:childTnLst>
                                    <p:animRot by="120000">
                                      <p:cBhvr>
                                        <p:cTn id="6" dur="200" fill="hold">
                                          <p:stCondLst>
                                            <p:cond delay="0"/>
                                          </p:stCondLst>
                                        </p:cTn>
                                        <p:tgtEl>
                                          <p:spTgt spid="2050"/>
                                        </p:tgtEl>
                                        <p:attrNameLst>
                                          <p:attrName>r</p:attrName>
                                        </p:attrNameLst>
                                      </p:cBhvr>
                                    </p:animRot>
                                    <p:animRot by="-240000">
                                      <p:cBhvr>
                                        <p:cTn id="7" dur="400" fill="hold">
                                          <p:stCondLst>
                                            <p:cond delay="400"/>
                                          </p:stCondLst>
                                        </p:cTn>
                                        <p:tgtEl>
                                          <p:spTgt spid="2050"/>
                                        </p:tgtEl>
                                        <p:attrNameLst>
                                          <p:attrName>r</p:attrName>
                                        </p:attrNameLst>
                                      </p:cBhvr>
                                    </p:animRot>
                                    <p:animRot by="240000">
                                      <p:cBhvr>
                                        <p:cTn id="8" dur="400" fill="hold">
                                          <p:stCondLst>
                                            <p:cond delay="800"/>
                                          </p:stCondLst>
                                        </p:cTn>
                                        <p:tgtEl>
                                          <p:spTgt spid="2050"/>
                                        </p:tgtEl>
                                        <p:attrNameLst>
                                          <p:attrName>r</p:attrName>
                                        </p:attrNameLst>
                                      </p:cBhvr>
                                    </p:animRot>
                                    <p:animRot by="-240000">
                                      <p:cBhvr>
                                        <p:cTn id="9" dur="400" fill="hold">
                                          <p:stCondLst>
                                            <p:cond delay="1200"/>
                                          </p:stCondLst>
                                        </p:cTn>
                                        <p:tgtEl>
                                          <p:spTgt spid="2050"/>
                                        </p:tgtEl>
                                        <p:attrNameLst>
                                          <p:attrName>r</p:attrName>
                                        </p:attrNameLst>
                                      </p:cBhvr>
                                    </p:animRot>
                                    <p:animRot by="120000">
                                      <p:cBhvr>
                                        <p:cTn id="10" dur="400" fill="hold">
                                          <p:stCondLst>
                                            <p:cond delay="16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err="1" smtClean="0">
                <a:latin typeface="Courier New" pitchFamily="49" charset="0"/>
                <a:cs typeface="Courier New" pitchFamily="49" charset="0"/>
              </a:rPr>
              <a:t>OnGUIMenu</a:t>
            </a:r>
            <a:r>
              <a:rPr lang="fr-FR" dirty="0" smtClean="0">
                <a:latin typeface="Courier New" pitchFamily="49" charset="0"/>
                <a:cs typeface="Courier New" pitchFamily="49" charset="0"/>
              </a:rPr>
              <a:t>()</a:t>
            </a:r>
            <a:endParaRPr lang="fr-FR" dirty="0"/>
          </a:p>
        </p:txBody>
      </p:sp>
      <p:sp>
        <p:nvSpPr>
          <p:cNvPr id="7" name="ZoneTexte 6"/>
          <p:cNvSpPr txBox="1"/>
          <p:nvPr/>
        </p:nvSpPr>
        <p:spPr>
          <a:xfrm>
            <a:off x="957933" y="2218978"/>
            <a:ext cx="7692305" cy="19543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OnGUIMenu</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Si on appuie sur le bouton « </a:t>
            </a:r>
            <a:r>
              <a:rPr lang="fr-FR" sz="1100" dirty="0">
                <a:solidFill>
                  <a:schemeClr val="accent1"/>
                </a:solidFill>
                <a:latin typeface="Courier New" pitchFamily="49" charset="0"/>
                <a:cs typeface="Courier New" pitchFamily="49" charset="0"/>
              </a:rPr>
              <a:t>S</a:t>
            </a:r>
            <a:r>
              <a:rPr lang="fr-FR" sz="1100" dirty="0" smtClean="0">
                <a:solidFill>
                  <a:schemeClr val="accent1"/>
                </a:solidFill>
                <a:latin typeface="Courier New" pitchFamily="49" charset="0"/>
                <a:cs typeface="Courier New" pitchFamily="49" charset="0"/>
              </a:rPr>
              <a:t>tart » on passe à l’état « </a:t>
            </a:r>
            <a:r>
              <a:rPr lang="fr-FR" sz="1100" dirty="0" err="1" smtClean="0">
                <a:solidFill>
                  <a:schemeClr val="accent1"/>
                </a:solidFill>
                <a:latin typeface="Courier New" pitchFamily="49" charset="0"/>
                <a:cs typeface="Courier New" pitchFamily="49" charset="0"/>
              </a:rPr>
              <a:t>init</a:t>
            </a:r>
            <a:r>
              <a:rPr lang="fr-FR" sz="1100" dirty="0" smtClean="0">
                <a:solidFill>
                  <a:schemeClr val="accent1"/>
                </a:solidFill>
                <a:latin typeface="Courier New" pitchFamily="49" charset="0"/>
                <a:cs typeface="Courier New" pitchFamily="49" charset="0"/>
              </a:rPr>
              <a:t> »</a:t>
            </a:r>
            <a:endParaRPr lang="fr-FR" sz="1100" dirty="0">
              <a:solidFill>
                <a:schemeClr val="accent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(100,100,100,100), "Start"))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endParaRPr lang="fr-FR" sz="1100" dirty="0" smtClean="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Si on appuie sur le bouton « </a:t>
            </a:r>
            <a:r>
              <a:rPr lang="fr-FR" sz="1100" dirty="0" err="1" smtClean="0">
                <a:solidFill>
                  <a:schemeClr val="accent1"/>
                </a:solidFill>
                <a:latin typeface="Courier New" pitchFamily="49" charset="0"/>
                <a:cs typeface="Courier New" pitchFamily="49" charset="0"/>
              </a:rPr>
              <a:t>quit</a:t>
            </a:r>
            <a:r>
              <a:rPr lang="fr-FR" sz="1100" dirty="0" smtClean="0">
                <a:solidFill>
                  <a:schemeClr val="accent1"/>
                </a:solidFill>
                <a:latin typeface="Courier New" pitchFamily="49" charset="0"/>
                <a:cs typeface="Courier New" pitchFamily="49" charset="0"/>
              </a:rPr>
              <a:t> » on passe à l’étape « </a:t>
            </a:r>
            <a:r>
              <a:rPr lang="fr-FR" sz="1100" dirty="0" err="1" smtClean="0">
                <a:solidFill>
                  <a:schemeClr val="accent1"/>
                </a:solidFill>
                <a:latin typeface="Courier New" pitchFamily="49" charset="0"/>
                <a:cs typeface="Courier New" pitchFamily="49" charset="0"/>
              </a:rPr>
              <a:t>quit</a:t>
            </a:r>
            <a:r>
              <a:rPr lang="fr-FR" sz="1100" dirty="0" smtClean="0">
                <a:solidFill>
                  <a:schemeClr val="accent1"/>
                </a:solidFill>
                <a:latin typeface="Courier New" pitchFamily="49" charset="0"/>
                <a:cs typeface="Courier New" pitchFamily="49" charset="0"/>
              </a:rPr>
              <a:t> »</a:t>
            </a:r>
            <a:endParaRPr lang="fr-FR" sz="1100" dirty="0">
              <a:solidFill>
                <a:schemeClr val="accent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p:txBody>
      </p:sp>
      <p:pic>
        <p:nvPicPr>
          <p:cNvPr id="3074" name="Picture 2" descr="K:\Desktop\atenti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49785" y="5157192"/>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p:cNvSpPr>
            <a:spLocks noGrp="1"/>
          </p:cNvSpPr>
          <p:nvPr>
            <p:ph idx="1"/>
          </p:nvPr>
        </p:nvSpPr>
        <p:spPr>
          <a:xfrm>
            <a:off x="1765251" y="5324648"/>
            <a:ext cx="7002772" cy="1105247"/>
          </a:xfrm>
        </p:spPr>
        <p:txBody>
          <a:bodyPr>
            <a:normAutofit fontScale="92500" lnSpcReduction="20000"/>
          </a:bodyPr>
          <a:lstStyle/>
          <a:p>
            <a:pPr marL="0" indent="0">
              <a:buNone/>
            </a:pPr>
            <a:r>
              <a:rPr lang="fr-FR" sz="2400" i="1" dirty="0" smtClean="0"/>
              <a:t>Le pas oublier d’initialiser les variables :</a:t>
            </a:r>
          </a:p>
          <a:p>
            <a:pPr marL="0" indent="0">
              <a:buNone/>
            </a:pPr>
            <a:r>
              <a:rPr lang="fr-FR" sz="2400" i="1" dirty="0" smtClean="0"/>
              <a:t>		</a:t>
            </a:r>
            <a:r>
              <a:rPr lang="fr-FR" sz="2400" i="1" dirty="0" err="1" smtClean="0"/>
              <a:t>nbCalculDone</a:t>
            </a:r>
            <a:endParaRPr lang="fr-FR" sz="2400" i="1" dirty="0" smtClean="0"/>
          </a:p>
          <a:p>
            <a:pPr marL="0" indent="0">
              <a:buNone/>
            </a:pPr>
            <a:r>
              <a:rPr lang="fr-FR" sz="2400" i="1" dirty="0" smtClean="0"/>
              <a:t>		</a:t>
            </a:r>
            <a:r>
              <a:rPr lang="fr-FR" sz="2400" i="1" dirty="0" err="1" smtClean="0"/>
              <a:t>nbCalculWin</a:t>
            </a:r>
            <a:r>
              <a:rPr lang="fr-FR" sz="2400" i="1" dirty="0" smtClean="0"/>
              <a:t> </a:t>
            </a:r>
            <a:endParaRPr lang="fr-FR" sz="2400" i="1" dirty="0"/>
          </a:p>
        </p:txBody>
      </p:sp>
      <p:sp>
        <p:nvSpPr>
          <p:cNvPr id="5" name="ZoneTexte 4"/>
          <p:cNvSpPr txBox="1"/>
          <p:nvPr/>
        </p:nvSpPr>
        <p:spPr>
          <a:xfrm>
            <a:off x="953716" y="2204864"/>
            <a:ext cx="7692305"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OnGUIMenu</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Si on appuie sur le bouton « </a:t>
            </a:r>
            <a:r>
              <a:rPr lang="fr-FR" sz="1100" dirty="0">
                <a:solidFill>
                  <a:schemeClr val="accent1"/>
                </a:solidFill>
                <a:latin typeface="Courier New" pitchFamily="49" charset="0"/>
                <a:cs typeface="Courier New" pitchFamily="49" charset="0"/>
              </a:rPr>
              <a:t>S</a:t>
            </a:r>
            <a:r>
              <a:rPr lang="fr-FR" sz="1100" dirty="0" smtClean="0">
                <a:solidFill>
                  <a:schemeClr val="accent1"/>
                </a:solidFill>
                <a:latin typeface="Courier New" pitchFamily="49" charset="0"/>
                <a:cs typeface="Courier New" pitchFamily="49" charset="0"/>
              </a:rPr>
              <a:t>tart » on passe à l’état « </a:t>
            </a:r>
            <a:r>
              <a:rPr lang="fr-FR" sz="1100" dirty="0" err="1" smtClean="0">
                <a:solidFill>
                  <a:schemeClr val="accent1"/>
                </a:solidFill>
                <a:latin typeface="Courier New" pitchFamily="49" charset="0"/>
                <a:cs typeface="Courier New" pitchFamily="49" charset="0"/>
              </a:rPr>
              <a:t>init</a:t>
            </a:r>
            <a:r>
              <a:rPr lang="fr-FR" sz="1100" dirty="0" smtClean="0">
                <a:solidFill>
                  <a:schemeClr val="accent1"/>
                </a:solidFill>
                <a:latin typeface="Courier New" pitchFamily="49" charset="0"/>
                <a:cs typeface="Courier New" pitchFamily="49" charset="0"/>
              </a:rPr>
              <a:t> »</a:t>
            </a:r>
            <a:endParaRPr lang="fr-FR" sz="1100" dirty="0">
              <a:solidFill>
                <a:schemeClr val="accent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(100,100,100,100), "Start"))</a:t>
            </a:r>
          </a:p>
          <a:p>
            <a:pPr defTabSz="358775"/>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nbCalculDone</a:t>
            </a:r>
            <a:r>
              <a:rPr lang="fr-FR" sz="1100" dirty="0" smtClean="0">
                <a:solidFill>
                  <a:schemeClr val="tx1"/>
                </a:solidFill>
                <a:latin typeface="Courier New" pitchFamily="49" charset="0"/>
                <a:cs typeface="Courier New" pitchFamily="49" charset="0"/>
              </a:rPr>
              <a:t> 	= 0;</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nbCalculWin</a:t>
            </a:r>
            <a:r>
              <a:rPr lang="fr-FR" sz="1100" dirty="0" smtClean="0">
                <a:solidFill>
                  <a:schemeClr val="tx1"/>
                </a:solidFill>
                <a:latin typeface="Courier New" pitchFamily="49" charset="0"/>
                <a:cs typeface="Courier New" pitchFamily="49" charset="0"/>
              </a:rPr>
              <a:t> 		= 0;</a:t>
            </a:r>
          </a:p>
          <a:p>
            <a:pPr defTabSz="358775"/>
            <a:r>
              <a:rPr lang="fr-FR" sz="1100" dirty="0" smtClean="0">
                <a:solidFill>
                  <a:schemeClr val="tx1"/>
                </a:solidFill>
                <a:latin typeface="Courier New" pitchFamily="49" charset="0"/>
                <a:cs typeface="Courier New" pitchFamily="49" charset="0"/>
              </a:rPr>
              <a:t>		state 			= "</a:t>
            </a:r>
            <a:r>
              <a:rPr lang="fr-FR" sz="1100" dirty="0" err="1" smtClean="0">
                <a:solidFill>
                  <a:schemeClr val="tx1"/>
                </a:solidFill>
                <a:latin typeface="Courier New" pitchFamily="49" charset="0"/>
                <a:cs typeface="Courier New" pitchFamily="49" charset="0"/>
              </a:rPr>
              <a:t>init</a:t>
            </a:r>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endParaRPr lang="fr-FR" sz="1100" dirty="0" smtClean="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Si on appuie sur le bouton « </a:t>
            </a:r>
            <a:r>
              <a:rPr lang="fr-FR" sz="1100" dirty="0" err="1" smtClean="0">
                <a:solidFill>
                  <a:schemeClr val="accent1"/>
                </a:solidFill>
                <a:latin typeface="Courier New" pitchFamily="49" charset="0"/>
                <a:cs typeface="Courier New" pitchFamily="49" charset="0"/>
              </a:rPr>
              <a:t>quit</a:t>
            </a:r>
            <a:r>
              <a:rPr lang="fr-FR" sz="1100" dirty="0" smtClean="0">
                <a:solidFill>
                  <a:schemeClr val="accent1"/>
                </a:solidFill>
                <a:latin typeface="Courier New" pitchFamily="49" charset="0"/>
                <a:cs typeface="Courier New" pitchFamily="49" charset="0"/>
              </a:rPr>
              <a:t> » on passe à l’étape « </a:t>
            </a:r>
            <a:r>
              <a:rPr lang="fr-FR" sz="1100" dirty="0" err="1" smtClean="0">
                <a:solidFill>
                  <a:schemeClr val="accent1"/>
                </a:solidFill>
                <a:latin typeface="Courier New" pitchFamily="49" charset="0"/>
                <a:cs typeface="Courier New" pitchFamily="49" charset="0"/>
              </a:rPr>
              <a:t>quit</a:t>
            </a:r>
            <a:r>
              <a:rPr lang="fr-FR" sz="1100" dirty="0" smtClean="0">
                <a:solidFill>
                  <a:schemeClr val="accent1"/>
                </a:solidFill>
                <a:latin typeface="Courier New" pitchFamily="49" charset="0"/>
                <a:cs typeface="Courier New" pitchFamily="49" charset="0"/>
              </a:rPr>
              <a:t> »</a:t>
            </a:r>
            <a:endParaRPr lang="fr-FR" sz="1100" dirty="0">
              <a:solidFill>
                <a:schemeClr val="accent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(250,100,100,100), "</a:t>
            </a:r>
            <a:r>
              <a:rPr lang="fr-FR" sz="1100" dirty="0" err="1">
                <a:solidFill>
                  <a:schemeClr val="tx1"/>
                </a:solidFill>
                <a:latin typeface="Courier New" pitchFamily="49" charset="0"/>
                <a:cs typeface="Courier New" pitchFamily="49" charset="0"/>
              </a:rPr>
              <a:t>Quit</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a:t>
            </a:r>
            <a:r>
              <a:rPr lang="fr-FR" sz="1100" dirty="0" err="1">
                <a:solidFill>
                  <a:schemeClr val="tx1"/>
                </a:solidFill>
                <a:latin typeface="Courier New" pitchFamily="49" charset="0"/>
                <a:cs typeface="Courier New" pitchFamily="49" charset="0"/>
              </a:rPr>
              <a:t>quit</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3630062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5000"/>
                                  </p:stCondLst>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err="1">
                <a:latin typeface="Courier New" pitchFamily="49" charset="0"/>
                <a:cs typeface="Courier New" pitchFamily="49" charset="0"/>
              </a:rPr>
              <a:t>UpdateInit</a:t>
            </a:r>
            <a:r>
              <a:rPr lang="fr-FR" dirty="0">
                <a:latin typeface="Courier New" pitchFamily="49" charset="0"/>
                <a:cs typeface="Courier New" pitchFamily="49" charset="0"/>
              </a:rPr>
              <a:t>()</a:t>
            </a:r>
            <a:endParaRPr lang="fr-FR" dirty="0"/>
          </a:p>
        </p:txBody>
      </p:sp>
      <p:sp>
        <p:nvSpPr>
          <p:cNvPr id="5" name="ZoneTexte 4"/>
          <p:cNvSpPr txBox="1"/>
          <p:nvPr/>
        </p:nvSpPr>
        <p:spPr>
          <a:xfrm>
            <a:off x="1115617" y="1196752"/>
            <a:ext cx="7488832" cy="12772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UpdateInit</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On </a:t>
            </a:r>
            <a:r>
              <a:rPr lang="fr-FR" sz="1100" dirty="0" err="1">
                <a:solidFill>
                  <a:schemeClr val="accent1"/>
                </a:solidFill>
                <a:latin typeface="Courier New" pitchFamily="49" charset="0"/>
                <a:cs typeface="Courier New" pitchFamily="49" charset="0"/>
              </a:rPr>
              <a:t>genère</a:t>
            </a:r>
            <a:r>
              <a:rPr lang="fr-FR" sz="1100" dirty="0">
                <a:solidFill>
                  <a:schemeClr val="accent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1 </a:t>
            </a:r>
            <a:r>
              <a:rPr lang="fr-FR" sz="1100" dirty="0">
                <a:solidFill>
                  <a:schemeClr val="accent1"/>
                </a:solidFill>
                <a:latin typeface="Courier New" pitchFamily="49" charset="0"/>
                <a:cs typeface="Courier New" pitchFamily="49" charset="0"/>
              </a:rPr>
              <a:t>nombre </a:t>
            </a:r>
            <a:r>
              <a:rPr lang="fr-FR" sz="1100" dirty="0" smtClean="0">
                <a:solidFill>
                  <a:schemeClr val="accent1"/>
                </a:solidFill>
                <a:latin typeface="Courier New" pitchFamily="49" charset="0"/>
                <a:cs typeface="Courier New" pitchFamily="49" charset="0"/>
              </a:rPr>
              <a:t>aléatoire entre 2 et 9</a:t>
            </a:r>
            <a:endParaRPr lang="fr-FR" sz="1100" dirty="0">
              <a:solidFill>
                <a:schemeClr val="accent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value1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(2, 10);</a:t>
            </a:r>
          </a:p>
          <a:p>
            <a:pPr defTabSz="358775"/>
            <a:endParaRPr lang="fr-FR" sz="1100" dirty="0" smtClean="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p:txBody>
      </p:sp>
      <p:sp>
        <p:nvSpPr>
          <p:cNvPr id="3" name="ZoneTexte 2"/>
          <p:cNvSpPr txBox="1"/>
          <p:nvPr/>
        </p:nvSpPr>
        <p:spPr>
          <a:xfrm>
            <a:off x="1253355" y="2852936"/>
            <a:ext cx="6840760" cy="3693319"/>
          </a:xfrm>
          <a:prstGeom prst="rect">
            <a:avLst/>
          </a:prstGeom>
          <a:noFill/>
        </p:spPr>
        <p:txBody>
          <a:bodyPr wrap="square" rtlCol="0">
            <a:spAutoFit/>
          </a:bodyPr>
          <a:lstStyle/>
          <a:p>
            <a:r>
              <a:rPr lang="fr-FR" dirty="0" smtClean="0"/>
              <a:t>Lors de l’étape « </a:t>
            </a:r>
            <a:r>
              <a:rPr lang="fr-FR" dirty="0" err="1" smtClean="0"/>
              <a:t>init</a:t>
            </a:r>
            <a:r>
              <a:rPr lang="fr-FR" dirty="0" smtClean="0"/>
              <a:t> » :</a:t>
            </a:r>
          </a:p>
          <a:p>
            <a:pPr marL="285750" indent="-285750">
              <a:buFont typeface="Arial" pitchFamily="34" charset="0"/>
              <a:buChar char="•"/>
            </a:pPr>
            <a:r>
              <a:rPr lang="fr-FR" dirty="0" smtClean="0"/>
              <a:t>On génère 2 nombres aléatoires pour</a:t>
            </a:r>
          </a:p>
          <a:p>
            <a:pPr lvl="4"/>
            <a:r>
              <a:rPr lang="fr-FR" dirty="0" smtClean="0"/>
              <a:t>value1 et value2</a:t>
            </a:r>
          </a:p>
          <a:p>
            <a:pPr marL="285750" indent="-285750">
              <a:buFont typeface="Arial" pitchFamily="34" charset="0"/>
              <a:buChar char="•"/>
            </a:pPr>
            <a:endParaRPr lang="fr-FR" dirty="0" smtClean="0"/>
          </a:p>
          <a:p>
            <a:pPr marL="285750" indent="-285750">
              <a:buFont typeface="Arial" pitchFamily="34" charset="0"/>
              <a:buChar char="•"/>
            </a:pPr>
            <a:r>
              <a:rPr lang="fr-FR" dirty="0" smtClean="0"/>
              <a:t>On calcule </a:t>
            </a:r>
          </a:p>
          <a:p>
            <a:pPr lvl="3"/>
            <a:r>
              <a:rPr lang="fr-FR" dirty="0"/>
              <a:t>	</a:t>
            </a:r>
            <a:r>
              <a:rPr lang="fr-FR" dirty="0" smtClean="0"/>
              <a:t>produit = value1 x value2</a:t>
            </a:r>
            <a:endParaRPr lang="fr-FR" dirty="0"/>
          </a:p>
          <a:p>
            <a:pPr marL="285750" indent="-285750">
              <a:buFont typeface="Arial" pitchFamily="34" charset="0"/>
              <a:buChar char="•"/>
            </a:pPr>
            <a:endParaRPr lang="fr-FR" dirty="0" smtClean="0"/>
          </a:p>
          <a:p>
            <a:pPr marL="285750" indent="-285750">
              <a:buFont typeface="Arial" pitchFamily="34" charset="0"/>
              <a:buChar char="•"/>
            </a:pPr>
            <a:r>
              <a:rPr lang="fr-FR" dirty="0" smtClean="0"/>
              <a:t>On place au hasard ce produit avec deux autres nombres aléatoires dans les variables :</a:t>
            </a:r>
          </a:p>
          <a:p>
            <a:pPr lvl="1"/>
            <a:r>
              <a:rPr lang="fr-FR" dirty="0" smtClean="0"/>
              <a:t>		result1, result2 </a:t>
            </a:r>
            <a:r>
              <a:rPr lang="fr-FR" dirty="0"/>
              <a:t>e</a:t>
            </a:r>
            <a:r>
              <a:rPr lang="fr-FR" dirty="0" smtClean="0"/>
              <a:t>t result3</a:t>
            </a:r>
          </a:p>
          <a:p>
            <a:pPr lvl="1"/>
            <a:endParaRPr lang="fr-FR" dirty="0"/>
          </a:p>
          <a:p>
            <a:pPr marL="285750" lvl="1" indent="-285750">
              <a:buFont typeface="Arial" pitchFamily="34" charset="0"/>
              <a:buChar char="•"/>
            </a:pPr>
            <a:r>
              <a:rPr lang="fr-FR" dirty="0" smtClean="0"/>
              <a:t>On lance l’étape suivante :</a:t>
            </a:r>
          </a:p>
          <a:p>
            <a:pPr marL="1371600" lvl="4"/>
            <a:r>
              <a:rPr lang="fr-FR" dirty="0"/>
              <a:t>	state = "calcul</a:t>
            </a:r>
            <a:r>
              <a:rPr lang="fr-FR" dirty="0" smtClean="0"/>
              <a:t>";</a:t>
            </a:r>
          </a:p>
        </p:txBody>
      </p:sp>
      <p:sp>
        <p:nvSpPr>
          <p:cNvPr id="6" name="ZoneTexte 5"/>
          <p:cNvSpPr txBox="1"/>
          <p:nvPr/>
        </p:nvSpPr>
        <p:spPr>
          <a:xfrm>
            <a:off x="1043608" y="1164779"/>
            <a:ext cx="7692305" cy="63555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UpdateInit</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On </a:t>
            </a:r>
            <a:r>
              <a:rPr lang="fr-FR" sz="1100" dirty="0" err="1">
                <a:solidFill>
                  <a:schemeClr val="accent1"/>
                </a:solidFill>
                <a:latin typeface="Courier New" pitchFamily="49" charset="0"/>
                <a:cs typeface="Courier New" pitchFamily="49" charset="0"/>
              </a:rPr>
              <a:t>genère</a:t>
            </a:r>
            <a:r>
              <a:rPr lang="fr-FR" sz="1100" dirty="0">
                <a:solidFill>
                  <a:schemeClr val="accent1"/>
                </a:solidFill>
                <a:latin typeface="Courier New" pitchFamily="49" charset="0"/>
                <a:cs typeface="Courier New" pitchFamily="49" charset="0"/>
              </a:rPr>
              <a:t> 2 nombre aléatoires pour l'entrée</a:t>
            </a:r>
          </a:p>
          <a:p>
            <a:pPr defTabSz="358775"/>
            <a:r>
              <a:rPr lang="fr-FR" sz="1100" dirty="0">
                <a:solidFill>
                  <a:schemeClr val="tx1"/>
                </a:solidFill>
                <a:latin typeface="Courier New" pitchFamily="49" charset="0"/>
                <a:cs typeface="Courier New" pitchFamily="49" charset="0"/>
              </a:rPr>
              <a:t>	value1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(2, 10);</a:t>
            </a:r>
          </a:p>
          <a:p>
            <a:pPr defTabSz="358775"/>
            <a:r>
              <a:rPr lang="fr-FR" sz="1100" dirty="0">
                <a:solidFill>
                  <a:schemeClr val="tx1"/>
                </a:solidFill>
                <a:latin typeface="Courier New" pitchFamily="49" charset="0"/>
                <a:cs typeface="Courier New" pitchFamily="49" charset="0"/>
              </a:rPr>
              <a:t>	value2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(2, 10);</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On trouve les </a:t>
            </a:r>
            <a:r>
              <a:rPr lang="fr-FR" sz="1100" dirty="0" smtClean="0">
                <a:solidFill>
                  <a:schemeClr val="accent1"/>
                </a:solidFill>
                <a:latin typeface="Courier New" pitchFamily="49" charset="0"/>
                <a:cs typeface="Courier New" pitchFamily="49" charset="0"/>
              </a:rPr>
              <a:t>3 </a:t>
            </a:r>
            <a:r>
              <a:rPr lang="fr-FR" sz="1100" dirty="0">
                <a:solidFill>
                  <a:schemeClr val="accent1"/>
                </a:solidFill>
                <a:latin typeface="Courier New" pitchFamily="49" charset="0"/>
                <a:cs typeface="Courier New" pitchFamily="49" charset="0"/>
              </a:rPr>
              <a:t>résultats et on les affecte au hasard</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switch </a:t>
            </a:r>
            <a:r>
              <a:rPr lang="fr-FR" sz="1100" dirty="0">
                <a:solidFill>
                  <a:schemeClr val="tx1"/>
                </a:solidFill>
                <a:latin typeface="Courier New" pitchFamily="49" charset="0"/>
                <a:cs typeface="Courier New" pitchFamily="49" charset="0"/>
              </a:rPr>
              <a:t>(</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(0, </a:t>
            </a:r>
            <a:r>
              <a:rPr lang="fr-FR" sz="1100" dirty="0" smtClean="0">
                <a:solidFill>
                  <a:schemeClr val="tx1"/>
                </a:solidFill>
                <a:latin typeface="Courier New" pitchFamily="49" charset="0"/>
                <a:cs typeface="Courier New" pitchFamily="49" charset="0"/>
              </a:rPr>
              <a:t>3))</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case </a:t>
            </a:r>
            <a:r>
              <a:rPr lang="fr-FR" sz="1100" dirty="0">
                <a:solidFill>
                  <a:schemeClr val="tx1"/>
                </a:solidFill>
                <a:latin typeface="Courier New" pitchFamily="49" charset="0"/>
                <a:cs typeface="Courier New" pitchFamily="49" charset="0"/>
              </a:rPr>
              <a:t>0:</a:t>
            </a: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lvl="1" defTabSz="358775"/>
            <a:r>
              <a:rPr lang="fr-FR" sz="1100" dirty="0">
                <a:solidFill>
                  <a:schemeClr val="tx1"/>
                </a:solidFill>
                <a:latin typeface="Courier New" pitchFamily="49" charset="0"/>
                <a:cs typeface="Courier New" pitchFamily="49" charset="0"/>
              </a:rPr>
              <a:t>		result1 = value1 * value2;</a:t>
            </a:r>
          </a:p>
          <a:p>
            <a:pPr lvl="1" defTabSz="358775"/>
            <a:r>
              <a:rPr lang="fr-FR" sz="1100" dirty="0">
                <a:solidFill>
                  <a:schemeClr val="tx1"/>
                </a:solidFill>
                <a:latin typeface="Courier New" pitchFamily="49" charset="0"/>
                <a:cs typeface="Courier New" pitchFamily="49" charset="0"/>
              </a:rPr>
              <a:t>		result2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result3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break;</a:t>
            </a:r>
          </a:p>
          <a:p>
            <a:pPr lvl="1" defTabSz="358775"/>
            <a:r>
              <a:rPr lang="fr-FR" sz="1100" dirty="0" smtClean="0">
                <a:solidFill>
                  <a:schemeClr val="tx1"/>
                </a:solidFill>
                <a:latin typeface="Courier New" pitchFamily="49" charset="0"/>
                <a:cs typeface="Courier New" pitchFamily="49" charset="0"/>
              </a:rPr>
              <a:t>	}</a:t>
            </a:r>
            <a:endParaRPr lang="fr-FR" sz="1100" dirty="0">
              <a:solidFill>
                <a:schemeClr val="tx1"/>
              </a:solidFill>
              <a:latin typeface="Courier New" pitchFamily="49" charset="0"/>
              <a:cs typeface="Courier New" pitchFamily="49" charset="0"/>
            </a:endParaRPr>
          </a:p>
          <a:p>
            <a:pPr lvl="1" defTabSz="358775"/>
            <a:r>
              <a:rPr lang="fr-FR" sz="1100" dirty="0" smtClean="0">
                <a:solidFill>
                  <a:schemeClr val="tx1"/>
                </a:solidFill>
                <a:latin typeface="Courier New" pitchFamily="49" charset="0"/>
                <a:cs typeface="Courier New" pitchFamily="49" charset="0"/>
              </a:rPr>
              <a:t>	case 1:</a:t>
            </a:r>
          </a:p>
          <a:p>
            <a:pPr lvl="1" defTabSz="358775"/>
            <a:r>
              <a:rPr lang="fr-FR" sz="1100" dirty="0">
                <a:solidFill>
                  <a:schemeClr val="tx1"/>
                </a:solidFill>
                <a:latin typeface="Courier New" pitchFamily="49" charset="0"/>
                <a:cs typeface="Courier New" pitchFamily="49" charset="0"/>
              </a:rPr>
              <a:t>	{</a:t>
            </a:r>
          </a:p>
          <a:p>
            <a:pPr lvl="1" defTabSz="358775"/>
            <a:r>
              <a:rPr lang="fr-FR" sz="1100" dirty="0">
                <a:solidFill>
                  <a:schemeClr val="tx1"/>
                </a:solidFill>
                <a:latin typeface="Courier New" pitchFamily="49" charset="0"/>
                <a:cs typeface="Courier New" pitchFamily="49" charset="0"/>
              </a:rPr>
              <a:t>		result1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result2 = value1 * value2;</a:t>
            </a:r>
          </a:p>
          <a:p>
            <a:pPr lvl="1" defTabSz="358775"/>
            <a:r>
              <a:rPr lang="fr-FR" sz="1100" dirty="0">
                <a:solidFill>
                  <a:schemeClr val="tx1"/>
                </a:solidFill>
                <a:latin typeface="Courier New" pitchFamily="49" charset="0"/>
                <a:cs typeface="Courier New" pitchFamily="49" charset="0"/>
              </a:rPr>
              <a:t>		result3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break;</a:t>
            </a: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lvl="1"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case 2:</a:t>
            </a:r>
            <a:endParaRPr lang="fr-FR" sz="1100" dirty="0">
              <a:solidFill>
                <a:schemeClr val="tx1"/>
              </a:solidFill>
              <a:latin typeface="Courier New" pitchFamily="49" charset="0"/>
              <a:cs typeface="Courier New" pitchFamily="49" charset="0"/>
            </a:endParaRPr>
          </a:p>
          <a:p>
            <a:pPr lvl="1" defTabSz="358775"/>
            <a:r>
              <a:rPr lang="fr-FR" sz="1100" dirty="0">
                <a:solidFill>
                  <a:schemeClr val="tx1"/>
                </a:solidFill>
                <a:latin typeface="Courier New" pitchFamily="49" charset="0"/>
                <a:cs typeface="Courier New" pitchFamily="49" charset="0"/>
              </a:rPr>
              <a:t>	{</a:t>
            </a:r>
          </a:p>
          <a:p>
            <a:pPr lvl="1" defTabSz="358775"/>
            <a:r>
              <a:rPr lang="fr-FR" sz="1100" dirty="0">
                <a:solidFill>
                  <a:schemeClr val="tx1"/>
                </a:solidFill>
                <a:latin typeface="Courier New" pitchFamily="49" charset="0"/>
                <a:cs typeface="Courier New" pitchFamily="49" charset="0"/>
              </a:rPr>
              <a:t>		result1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result2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(10, 100);</a:t>
            </a:r>
          </a:p>
          <a:p>
            <a:pPr lvl="1" defTabSz="358775"/>
            <a:r>
              <a:rPr lang="fr-FR" sz="1100" dirty="0">
                <a:solidFill>
                  <a:schemeClr val="tx1"/>
                </a:solidFill>
                <a:latin typeface="Courier New" pitchFamily="49" charset="0"/>
                <a:cs typeface="Courier New" pitchFamily="49" charset="0"/>
              </a:rPr>
              <a:t>		result3 = value1 * value2;</a:t>
            </a:r>
          </a:p>
          <a:p>
            <a:pPr lvl="1" defTabSz="358775"/>
            <a:r>
              <a:rPr lang="fr-FR" sz="1100" dirty="0" smtClean="0">
                <a:solidFill>
                  <a:schemeClr val="tx1"/>
                </a:solidFill>
                <a:latin typeface="Courier New" pitchFamily="49" charset="0"/>
                <a:cs typeface="Courier New" pitchFamily="49" charset="0"/>
              </a:rPr>
              <a:t>		break;</a:t>
            </a:r>
            <a:r>
              <a:rPr lang="fr-FR" sz="1100" dirty="0">
                <a:solidFill>
                  <a:schemeClr val="tx1"/>
                </a:solidFill>
                <a:latin typeface="Courier New" pitchFamily="49" charset="0"/>
                <a:cs typeface="Courier New" pitchFamily="49" charset="0"/>
              </a:rPr>
              <a:t>	</a:t>
            </a:r>
            <a:endParaRPr lang="fr-FR" sz="1100" dirty="0" smtClean="0">
              <a:solidFill>
                <a:schemeClr val="tx1"/>
              </a:solidFill>
              <a:latin typeface="Courier New" pitchFamily="49" charset="0"/>
              <a:cs typeface="Courier New" pitchFamily="49" charset="0"/>
            </a:endParaRPr>
          </a:p>
          <a:p>
            <a:pPr lvl="1" defTabSz="358775"/>
            <a:r>
              <a:rPr lang="fr-FR" sz="1100" dirty="0" smtClean="0">
                <a:solidFill>
                  <a:schemeClr val="tx1"/>
                </a:solidFill>
                <a:latin typeface="Courier New" pitchFamily="49" charset="0"/>
                <a:cs typeface="Courier New" pitchFamily="49" charset="0"/>
              </a:rPr>
              <a:t>	}</a:t>
            </a:r>
          </a:p>
          <a:p>
            <a:pPr lvl="1" defTabSz="358775"/>
            <a:r>
              <a:rPr lang="fr-FR" sz="1100" dirty="0">
                <a:solidFill>
                  <a:schemeClr val="tx1"/>
                </a:solidFill>
                <a:latin typeface="Courier New" pitchFamily="49" charset="0"/>
                <a:cs typeface="Courier New" pitchFamily="49" charset="0"/>
              </a:rPr>
              <a:t>}</a:t>
            </a:r>
            <a:endParaRPr lang="fr-FR" sz="1100" dirty="0" smtClean="0">
              <a:solidFill>
                <a:schemeClr val="tx1"/>
              </a:solidFill>
              <a:latin typeface="Courier New" pitchFamily="49" charset="0"/>
              <a:cs typeface="Courier New" pitchFamily="49" charset="0"/>
            </a:endParaRP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 On active l’alarme</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timer</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Time.time</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timerDelay</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"calcul</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p:txBody>
      </p:sp>
    </p:spTree>
    <p:custDataLst>
      <p:tags r:id="rId1"/>
    </p:custDataLst>
    <p:extLst>
      <p:ext uri="{BB962C8B-B14F-4D97-AF65-F5344CB8AC3E}">
        <p14:creationId xmlns:p14="http://schemas.microsoft.com/office/powerpoint/2010/main" val="1215201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dirty="0" err="1">
                <a:latin typeface="Courier New" pitchFamily="49" charset="0"/>
                <a:cs typeface="Courier New" pitchFamily="49" charset="0"/>
              </a:rPr>
              <a:t>UpdateInit</a:t>
            </a:r>
            <a:r>
              <a:rPr lang="fr-FR" dirty="0">
                <a:latin typeface="Courier New" pitchFamily="49" charset="0"/>
                <a:cs typeface="Courier New" pitchFamily="49" charset="0"/>
              </a:rPr>
              <a:t>()</a:t>
            </a:r>
            <a:endParaRPr lang="fr-FR" dirty="0"/>
          </a:p>
        </p:txBody>
      </p:sp>
      <p:sp>
        <p:nvSpPr>
          <p:cNvPr id="6" name="ZoneTexte 5"/>
          <p:cNvSpPr txBox="1"/>
          <p:nvPr/>
        </p:nvSpPr>
        <p:spPr>
          <a:xfrm>
            <a:off x="1043608" y="1340768"/>
            <a:ext cx="7692305" cy="36471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smtClean="0">
                <a:solidFill>
                  <a:schemeClr val="tx1"/>
                </a:solidFill>
                <a:latin typeface="Courier New" pitchFamily="49" charset="0"/>
                <a:cs typeface="Courier New" pitchFamily="49" charset="0"/>
              </a:rPr>
              <a:t>int</a:t>
            </a:r>
            <a:r>
              <a:rPr lang="fr-FR" sz="1100" b="1"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result</a:t>
            </a:r>
            <a:r>
              <a:rPr lang="fr-FR" sz="1100" dirty="0" smtClean="0">
                <a:solidFill>
                  <a:schemeClr val="tx1"/>
                </a:solidFill>
                <a:latin typeface="Courier New" pitchFamily="49" charset="0"/>
                <a:cs typeface="Courier New" pitchFamily="49" charset="0"/>
              </a:rPr>
              <a:t> = new </a:t>
            </a:r>
            <a:r>
              <a:rPr lang="fr-FR" sz="1100" dirty="0" err="1" smtClean="0">
                <a:solidFill>
                  <a:schemeClr val="tx1"/>
                </a:solidFill>
                <a:latin typeface="Courier New" pitchFamily="49" charset="0"/>
                <a:cs typeface="Courier New" pitchFamily="49" charset="0"/>
              </a:rPr>
              <a:t>int</a:t>
            </a:r>
            <a:r>
              <a:rPr lang="fr-FR" sz="1100" dirty="0" smtClean="0">
                <a:solidFill>
                  <a:schemeClr val="tx1"/>
                </a:solidFill>
                <a:latin typeface="Courier New" pitchFamily="49" charset="0"/>
                <a:cs typeface="Courier New" pitchFamily="49" charset="0"/>
              </a:rPr>
              <a:t>[3];</a:t>
            </a:r>
          </a:p>
          <a:p>
            <a:pPr defTabSz="358775"/>
            <a:endParaRPr lang="fr-FR" sz="1100" b="1" dirty="0" smtClean="0">
              <a:solidFill>
                <a:schemeClr val="tx1"/>
              </a:solidFill>
              <a:latin typeface="Courier New" pitchFamily="49" charset="0"/>
              <a:cs typeface="Courier New" pitchFamily="49" charset="0"/>
            </a:endParaRPr>
          </a:p>
          <a:p>
            <a:pPr defTabSz="358775"/>
            <a:endParaRPr lang="fr-FR" sz="1100" b="1" dirty="0" smtClean="0">
              <a:solidFill>
                <a:schemeClr val="tx1"/>
              </a:solidFill>
              <a:latin typeface="Courier New" pitchFamily="49" charset="0"/>
              <a:cs typeface="Courier New" pitchFamily="49" charset="0"/>
            </a:endParaRPr>
          </a:p>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UpdateInit</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On </a:t>
            </a:r>
            <a:r>
              <a:rPr lang="fr-FR" sz="1100" dirty="0" err="1">
                <a:solidFill>
                  <a:schemeClr val="accent1"/>
                </a:solidFill>
                <a:latin typeface="Courier New" pitchFamily="49" charset="0"/>
                <a:cs typeface="Courier New" pitchFamily="49" charset="0"/>
              </a:rPr>
              <a:t>genère</a:t>
            </a:r>
            <a:r>
              <a:rPr lang="fr-FR" sz="1100" dirty="0">
                <a:solidFill>
                  <a:schemeClr val="accent1"/>
                </a:solidFill>
                <a:latin typeface="Courier New" pitchFamily="49" charset="0"/>
                <a:cs typeface="Courier New" pitchFamily="49" charset="0"/>
              </a:rPr>
              <a:t> 2 nombre aléatoires pour l'entrée</a:t>
            </a:r>
          </a:p>
          <a:p>
            <a:pPr defTabSz="358775"/>
            <a:r>
              <a:rPr lang="fr-FR" sz="1100" dirty="0">
                <a:solidFill>
                  <a:schemeClr val="tx1"/>
                </a:solidFill>
                <a:latin typeface="Courier New" pitchFamily="49" charset="0"/>
                <a:cs typeface="Courier New" pitchFamily="49" charset="0"/>
              </a:rPr>
              <a:t>	value1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(2, 10);</a:t>
            </a:r>
          </a:p>
          <a:p>
            <a:pPr defTabSz="358775"/>
            <a:r>
              <a:rPr lang="fr-FR" sz="1100" dirty="0">
                <a:solidFill>
                  <a:schemeClr val="tx1"/>
                </a:solidFill>
                <a:latin typeface="Courier New" pitchFamily="49" charset="0"/>
                <a:cs typeface="Courier New" pitchFamily="49" charset="0"/>
              </a:rPr>
              <a:t>	value2 = </a:t>
            </a:r>
            <a:r>
              <a:rPr lang="fr-FR" sz="1100" b="1" dirty="0" err="1">
                <a:solidFill>
                  <a:schemeClr val="tx1"/>
                </a:solidFill>
                <a:latin typeface="Courier New" pitchFamily="49" charset="0"/>
                <a:cs typeface="Courier New" pitchFamily="49" charset="0"/>
              </a:rPr>
              <a:t>Random</a:t>
            </a:r>
            <a:r>
              <a:rPr lang="fr-FR" sz="1100" dirty="0" err="1">
                <a:solidFill>
                  <a:schemeClr val="tx1"/>
                </a:solidFill>
                <a:latin typeface="Courier New" pitchFamily="49" charset="0"/>
                <a:cs typeface="Courier New" pitchFamily="49" charset="0"/>
              </a:rPr>
              <a:t>.Range</a:t>
            </a:r>
            <a:r>
              <a:rPr lang="fr-FR" sz="1100" dirty="0">
                <a:solidFill>
                  <a:schemeClr val="tx1"/>
                </a:solidFill>
                <a:latin typeface="Courier New" pitchFamily="49" charset="0"/>
                <a:cs typeface="Courier New" pitchFamily="49" charset="0"/>
              </a:rPr>
              <a:t>(2, 10);</a:t>
            </a:r>
          </a:p>
          <a:p>
            <a:pPr defTabSz="358775"/>
            <a:r>
              <a:rPr lang="fr-FR" sz="1100" dirty="0">
                <a:solidFill>
                  <a:schemeClr val="tx1"/>
                </a:solidFill>
                <a:latin typeface="Courier New" pitchFamily="49" charset="0"/>
                <a:cs typeface="Courier New" pitchFamily="49" charset="0"/>
              </a:rPr>
              <a:t>	</a:t>
            </a:r>
            <a:endParaRPr lang="fr-FR" sz="1100" dirty="0" smtClean="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On trouve les 3 résultats et on les affecte au hasard</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result</a:t>
            </a:r>
            <a:r>
              <a:rPr lang="fr-FR" sz="1100" dirty="0" smtClean="0">
                <a:solidFill>
                  <a:schemeClr val="tx1"/>
                </a:solidFill>
                <a:latin typeface="Courier New" pitchFamily="49" charset="0"/>
                <a:cs typeface="Courier New" pitchFamily="49" charset="0"/>
              </a:rPr>
              <a:t>[0] = </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(10, 100);</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result</a:t>
            </a:r>
            <a:r>
              <a:rPr lang="fr-FR" sz="1100" dirty="0" smtClean="0">
                <a:solidFill>
                  <a:schemeClr val="tx1"/>
                </a:solidFill>
                <a:latin typeface="Courier New" pitchFamily="49" charset="0"/>
                <a:cs typeface="Courier New" pitchFamily="49" charset="0"/>
              </a:rPr>
              <a:t>[1] = </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(10, 100);</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result</a:t>
            </a:r>
            <a:r>
              <a:rPr lang="fr-FR" sz="1100" dirty="0" smtClean="0">
                <a:solidFill>
                  <a:schemeClr val="tx1"/>
                </a:solidFill>
                <a:latin typeface="Courier New" pitchFamily="49" charset="0"/>
                <a:cs typeface="Courier New" pitchFamily="49" charset="0"/>
              </a:rPr>
              <a:t>[2] = </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(10, 100);</a:t>
            </a:r>
          </a:p>
          <a:p>
            <a:pPr defTabSz="358775"/>
            <a:endParaRPr lang="fr-FR" sz="1100" dirty="0" smtClean="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result</a:t>
            </a:r>
            <a:r>
              <a:rPr lang="fr-FR" sz="1100" dirty="0" smtClean="0">
                <a:solidFill>
                  <a:schemeClr val="tx1"/>
                </a:solidFill>
                <a:latin typeface="Courier New" pitchFamily="49" charset="0"/>
                <a:cs typeface="Courier New" pitchFamily="49" charset="0"/>
              </a:rPr>
              <a:t>[</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(0, 3)] = value1 * value2;;</a:t>
            </a: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a:solidFill>
                  <a:schemeClr val="accent1"/>
                </a:solidFill>
                <a:latin typeface="Courier New" pitchFamily="49" charset="0"/>
                <a:cs typeface="Courier New" pitchFamily="49" charset="0"/>
              </a:rPr>
              <a:t> // On active l’alarme</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timer</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Time.time</a:t>
            </a:r>
            <a:r>
              <a:rPr lang="fr-FR" sz="1100" dirty="0">
                <a:solidFill>
                  <a:schemeClr val="tx1"/>
                </a:solidFill>
                <a:latin typeface="Courier New" pitchFamily="49" charset="0"/>
                <a:cs typeface="Courier New" pitchFamily="49" charset="0"/>
              </a:rPr>
              <a:t> + </a:t>
            </a:r>
            <a:r>
              <a:rPr lang="fr-FR" sz="1100" dirty="0" err="1">
                <a:solidFill>
                  <a:schemeClr val="tx1"/>
                </a:solidFill>
                <a:latin typeface="Courier New" pitchFamily="49" charset="0"/>
                <a:cs typeface="Courier New" pitchFamily="49" charset="0"/>
              </a:rPr>
              <a:t>timerDelay</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"calcul</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p:txBody>
      </p:sp>
    </p:spTree>
    <p:custDataLst>
      <p:tags r:id="rId1"/>
    </p:custDataLst>
    <p:extLst>
      <p:ext uri="{BB962C8B-B14F-4D97-AF65-F5344CB8AC3E}">
        <p14:creationId xmlns:p14="http://schemas.microsoft.com/office/powerpoint/2010/main" val="1215201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normAutofit fontScale="90000"/>
          </a:bodyPr>
          <a:lstStyle/>
          <a:p>
            <a:r>
              <a:rPr lang="fr-FR" dirty="0" err="1">
                <a:latin typeface="Courier New" pitchFamily="49" charset="0"/>
                <a:cs typeface="Courier New" pitchFamily="49" charset="0"/>
              </a:rPr>
              <a:t>UpdateInit</a:t>
            </a:r>
            <a:r>
              <a:rPr lang="fr-FR" dirty="0" smtClean="0">
                <a:latin typeface="Courier New" pitchFamily="49" charset="0"/>
                <a:cs typeface="Courier New" pitchFamily="49" charset="0"/>
              </a:rPr>
              <a:t>() ++</a:t>
            </a:r>
            <a:endParaRPr lang="fr-FR" dirty="0"/>
          </a:p>
        </p:txBody>
      </p:sp>
      <p:sp>
        <p:nvSpPr>
          <p:cNvPr id="5" name="ZoneTexte 4"/>
          <p:cNvSpPr txBox="1"/>
          <p:nvPr/>
        </p:nvSpPr>
        <p:spPr>
          <a:xfrm>
            <a:off x="953716" y="2204864"/>
            <a:ext cx="7692305"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UpdateInit</a:t>
            </a:r>
            <a:r>
              <a:rPr lang="fr-FR" sz="1100" dirty="0" smtClean="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On génère 2 nombre aléatoires pour l'entrée</a:t>
            </a:r>
          </a:p>
          <a:p>
            <a:pPr defTabSz="358775"/>
            <a:r>
              <a:rPr lang="fr-FR" sz="1100" dirty="0" smtClean="0">
                <a:solidFill>
                  <a:schemeClr val="tx1"/>
                </a:solidFill>
                <a:latin typeface="Courier New" pitchFamily="49" charset="0"/>
                <a:cs typeface="Courier New" pitchFamily="49" charset="0"/>
              </a:rPr>
              <a:t>		value1 = </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(2, 10);</a:t>
            </a:r>
          </a:p>
          <a:p>
            <a:pPr defTabSz="358775"/>
            <a:r>
              <a:rPr lang="fr-FR" sz="1100" dirty="0" smtClean="0">
                <a:solidFill>
                  <a:schemeClr val="tx1"/>
                </a:solidFill>
                <a:latin typeface="Courier New" pitchFamily="49" charset="0"/>
                <a:cs typeface="Courier New" pitchFamily="49" charset="0"/>
              </a:rPr>
              <a:t>		value2 = </a:t>
            </a:r>
            <a:r>
              <a:rPr lang="fr-FR" sz="1100" b="1" dirty="0" err="1" smtClean="0">
                <a:solidFill>
                  <a:schemeClr val="tx1"/>
                </a:solidFill>
                <a:latin typeface="Courier New" pitchFamily="49" charset="0"/>
                <a:cs typeface="Courier New" pitchFamily="49" charset="0"/>
              </a:rPr>
              <a:t>Random</a:t>
            </a:r>
            <a:r>
              <a:rPr lang="fr-FR" sz="1100" dirty="0" err="1" smtClean="0">
                <a:solidFill>
                  <a:schemeClr val="tx1"/>
                </a:solidFill>
                <a:latin typeface="Courier New" pitchFamily="49" charset="0"/>
                <a:cs typeface="Courier New" pitchFamily="49" charset="0"/>
              </a:rPr>
              <a:t>.Range</a:t>
            </a:r>
            <a:r>
              <a:rPr lang="fr-FR" sz="1100" dirty="0" smtClean="0">
                <a:solidFill>
                  <a:schemeClr val="tx1"/>
                </a:solidFill>
                <a:latin typeface="Courier New" pitchFamily="49" charset="0"/>
                <a:cs typeface="Courier New" pitchFamily="49" charset="0"/>
              </a:rPr>
              <a:t>(2, 10);</a:t>
            </a:r>
          </a:p>
          <a:p>
            <a:pPr defTabSz="358775"/>
            <a:endParaRPr lang="fr-FR" sz="1100" dirty="0" smtClean="0">
              <a:solidFill>
                <a:schemeClr val="tx1"/>
              </a:solidFill>
              <a:latin typeface="Courier New" pitchFamily="49" charset="0"/>
              <a:cs typeface="Courier New" pitchFamily="49" charset="0"/>
            </a:endParaRPr>
          </a:p>
          <a:p>
            <a:pPr defTabSz="358775"/>
            <a:r>
              <a:rPr lang="fr-FR" sz="1100" dirty="0" smtClean="0">
                <a:solidFill>
                  <a:schemeClr val="accent1"/>
                </a:solidFill>
                <a:latin typeface="Courier New" pitchFamily="49" charset="0"/>
                <a:cs typeface="Courier New" pitchFamily="49" charset="0"/>
              </a:rPr>
              <a:t>		// On génère 2 nombre aléatoires pour la sortie</a:t>
            </a:r>
          </a:p>
          <a:p>
            <a:pPr defTabSz="358775"/>
            <a:r>
              <a:rPr lang="fr-FR" sz="1100" dirty="0" smtClean="0">
                <a:solidFill>
                  <a:schemeClr val="tx1"/>
                </a:solidFill>
                <a:latin typeface="Courier New" pitchFamily="49" charset="0"/>
                <a:cs typeface="Courier New" pitchFamily="49" charset="0"/>
              </a:rPr>
              <a:t>		</a:t>
            </a:r>
            <a:r>
              <a:rPr lang="fr-FR" sz="1100" b="1" dirty="0" err="1" smtClean="0">
                <a:solidFill>
                  <a:srgbClr val="FF0000"/>
                </a:solidFill>
                <a:latin typeface="Courier New" pitchFamily="49" charset="0"/>
                <a:cs typeface="Courier New" pitchFamily="49" charset="0"/>
              </a:rPr>
              <a:t>int</a:t>
            </a:r>
            <a:r>
              <a:rPr lang="fr-FR" sz="1100" b="1" dirty="0" smtClean="0">
                <a:solidFill>
                  <a:srgbClr val="FF0000"/>
                </a:solidFill>
                <a:latin typeface="Courier New" pitchFamily="49" charset="0"/>
                <a:cs typeface="Courier New" pitchFamily="49" charset="0"/>
              </a:rPr>
              <a:t> x = </a:t>
            </a:r>
            <a:r>
              <a:rPr lang="fr-FR" sz="1100" b="1" dirty="0" err="1" smtClean="0">
                <a:solidFill>
                  <a:srgbClr val="FF0000"/>
                </a:solidFill>
                <a:latin typeface="Courier New" pitchFamily="49" charset="0"/>
                <a:cs typeface="Courier New" pitchFamily="49" charset="0"/>
              </a:rPr>
              <a:t>Random.Range</a:t>
            </a:r>
            <a:r>
              <a:rPr lang="fr-FR" sz="1100" b="1" dirty="0" smtClean="0">
                <a:solidFill>
                  <a:srgbClr val="FF0000"/>
                </a:solidFill>
                <a:latin typeface="Courier New" pitchFamily="49" charset="0"/>
                <a:cs typeface="Courier New" pitchFamily="49" charset="0"/>
              </a:rPr>
              <a:t>(0, 3);</a:t>
            </a:r>
          </a:p>
          <a:p>
            <a:pPr defTabSz="358775"/>
            <a:r>
              <a:rPr lang="fr-FR" sz="1100" b="1" dirty="0" smtClean="0">
                <a:solidFill>
                  <a:srgbClr val="FF0000"/>
                </a:solidFill>
                <a:latin typeface="Courier New" pitchFamily="49" charset="0"/>
                <a:cs typeface="Courier New" pitchFamily="49" charset="0"/>
              </a:rPr>
              <a:t>		</a:t>
            </a:r>
          </a:p>
          <a:p>
            <a:pPr defTabSz="358775"/>
            <a:r>
              <a:rPr lang="fr-FR" sz="1100" b="1" dirty="0" smtClean="0">
                <a:solidFill>
                  <a:srgbClr val="FF0000"/>
                </a:solidFill>
                <a:latin typeface="Courier New" pitchFamily="49" charset="0"/>
                <a:cs typeface="Courier New" pitchFamily="49" charset="0"/>
              </a:rPr>
              <a:t>		</a:t>
            </a:r>
            <a:r>
              <a:rPr lang="fr-FR" sz="1100" b="1" dirty="0" err="1" smtClean="0">
                <a:solidFill>
                  <a:srgbClr val="FF0000"/>
                </a:solidFill>
                <a:latin typeface="Courier New" pitchFamily="49" charset="0"/>
                <a:cs typeface="Courier New" pitchFamily="49" charset="0"/>
              </a:rPr>
              <a:t>result</a:t>
            </a:r>
            <a:r>
              <a:rPr lang="fr-FR" sz="1100" b="1" dirty="0" smtClean="0">
                <a:solidFill>
                  <a:srgbClr val="FF0000"/>
                </a:solidFill>
                <a:latin typeface="Courier New" pitchFamily="49" charset="0"/>
                <a:cs typeface="Courier New" pitchFamily="49" charset="0"/>
              </a:rPr>
              <a:t>[x] 	 = value1 * value2;</a:t>
            </a:r>
          </a:p>
          <a:p>
            <a:pPr defTabSz="358775"/>
            <a:r>
              <a:rPr lang="fr-FR" sz="1100" b="1" dirty="0" smtClean="0">
                <a:solidFill>
                  <a:srgbClr val="FF0000"/>
                </a:solidFill>
                <a:latin typeface="Courier New" pitchFamily="49" charset="0"/>
                <a:cs typeface="Courier New" pitchFamily="49" charset="0"/>
              </a:rPr>
              <a:t>		</a:t>
            </a:r>
            <a:r>
              <a:rPr lang="fr-FR" sz="1100" b="1" dirty="0" err="1" smtClean="0">
                <a:solidFill>
                  <a:srgbClr val="FF0000"/>
                </a:solidFill>
                <a:latin typeface="Courier New" pitchFamily="49" charset="0"/>
                <a:cs typeface="Courier New" pitchFamily="49" charset="0"/>
              </a:rPr>
              <a:t>result</a:t>
            </a:r>
            <a:r>
              <a:rPr lang="fr-FR" sz="1100" b="1" dirty="0" smtClean="0">
                <a:solidFill>
                  <a:srgbClr val="FF0000"/>
                </a:solidFill>
                <a:latin typeface="Courier New" pitchFamily="49" charset="0"/>
                <a:cs typeface="Courier New" pitchFamily="49" charset="0"/>
              </a:rPr>
              <a:t>[++x%3] = </a:t>
            </a:r>
            <a:r>
              <a:rPr lang="fr-FR" sz="1100" b="1" dirty="0" err="1" smtClean="0">
                <a:solidFill>
                  <a:srgbClr val="FF0000"/>
                </a:solidFill>
                <a:latin typeface="Courier New" pitchFamily="49" charset="0"/>
                <a:cs typeface="Courier New" pitchFamily="49" charset="0"/>
              </a:rPr>
              <a:t>Random.Range</a:t>
            </a:r>
            <a:r>
              <a:rPr lang="fr-FR" sz="1100" b="1" dirty="0" smtClean="0">
                <a:solidFill>
                  <a:srgbClr val="FF0000"/>
                </a:solidFill>
                <a:latin typeface="Courier New" pitchFamily="49" charset="0"/>
                <a:cs typeface="Courier New" pitchFamily="49" charset="0"/>
              </a:rPr>
              <a:t>(10, 100);</a:t>
            </a:r>
          </a:p>
          <a:p>
            <a:pPr defTabSz="358775"/>
            <a:r>
              <a:rPr lang="fr-FR" sz="1100" b="1" dirty="0" smtClean="0">
                <a:solidFill>
                  <a:srgbClr val="FF0000"/>
                </a:solidFill>
                <a:latin typeface="Courier New" pitchFamily="49" charset="0"/>
                <a:cs typeface="Courier New" pitchFamily="49" charset="0"/>
              </a:rPr>
              <a:t>		</a:t>
            </a:r>
            <a:r>
              <a:rPr lang="fr-FR" sz="1100" b="1" dirty="0" err="1" smtClean="0">
                <a:solidFill>
                  <a:srgbClr val="FF0000"/>
                </a:solidFill>
                <a:latin typeface="Courier New" pitchFamily="49" charset="0"/>
                <a:cs typeface="Courier New" pitchFamily="49" charset="0"/>
              </a:rPr>
              <a:t>result</a:t>
            </a:r>
            <a:r>
              <a:rPr lang="fr-FR" sz="1100" b="1" dirty="0" smtClean="0">
                <a:solidFill>
                  <a:srgbClr val="FF0000"/>
                </a:solidFill>
                <a:latin typeface="Courier New" pitchFamily="49" charset="0"/>
                <a:cs typeface="Courier New" pitchFamily="49" charset="0"/>
              </a:rPr>
              <a:t>[++x%3] = </a:t>
            </a:r>
            <a:r>
              <a:rPr lang="fr-FR" sz="1100" b="1" dirty="0" err="1" smtClean="0">
                <a:solidFill>
                  <a:srgbClr val="FF0000"/>
                </a:solidFill>
                <a:latin typeface="Courier New" pitchFamily="49" charset="0"/>
                <a:cs typeface="Courier New" pitchFamily="49" charset="0"/>
              </a:rPr>
              <a:t>Random.Range</a:t>
            </a:r>
            <a:r>
              <a:rPr lang="fr-FR" sz="1100" b="1" dirty="0" smtClean="0">
                <a:solidFill>
                  <a:srgbClr val="FF0000"/>
                </a:solidFill>
                <a:latin typeface="Courier New" pitchFamily="49" charset="0"/>
                <a:cs typeface="Courier New" pitchFamily="49" charset="0"/>
              </a:rPr>
              <a:t>(10, 100);</a:t>
            </a:r>
          </a:p>
          <a:p>
            <a:pPr defTabSz="358775"/>
            <a:r>
              <a:rPr lang="fr-FR" sz="1100" dirty="0" smtClean="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		</a:t>
            </a:r>
            <a:r>
              <a:rPr lang="fr-FR" sz="1100" dirty="0" smtClean="0">
                <a:solidFill>
                  <a:schemeClr val="accent1"/>
                </a:solidFill>
                <a:latin typeface="Courier New" pitchFamily="49" charset="0"/>
                <a:cs typeface="Courier New" pitchFamily="49" charset="0"/>
              </a:rPr>
              <a:t>// On active l’alarme</a:t>
            </a:r>
          </a:p>
          <a:p>
            <a:pPr defTabSz="358775"/>
            <a:r>
              <a:rPr lang="fr-FR" sz="1100" dirty="0" smtClean="0">
                <a:solidFill>
                  <a:schemeClr val="tx1"/>
                </a:solidFill>
                <a:latin typeface="Courier New" pitchFamily="49" charset="0"/>
                <a:cs typeface="Courier New" pitchFamily="49" charset="0"/>
              </a:rPr>
              <a:t>		</a:t>
            </a:r>
            <a:r>
              <a:rPr lang="fr-FR" sz="1100" dirty="0" err="1" smtClean="0">
                <a:solidFill>
                  <a:schemeClr val="tx1"/>
                </a:solidFill>
                <a:latin typeface="Courier New" pitchFamily="49" charset="0"/>
                <a:cs typeface="Courier New" pitchFamily="49" charset="0"/>
              </a:rPr>
              <a:t>timer</a:t>
            </a:r>
            <a:r>
              <a:rPr lang="fr-FR" sz="1100" dirty="0" smtClean="0">
                <a:solidFill>
                  <a:schemeClr val="tx1"/>
                </a:solidFill>
                <a:latin typeface="Courier New" pitchFamily="49" charset="0"/>
                <a:cs typeface="Courier New" pitchFamily="49" charset="0"/>
              </a:rPr>
              <a:t> = </a:t>
            </a:r>
            <a:r>
              <a:rPr lang="fr-FR" sz="1100" b="1" dirty="0" err="1" smtClean="0">
                <a:solidFill>
                  <a:schemeClr val="tx1"/>
                </a:solidFill>
                <a:latin typeface="Courier New" pitchFamily="49" charset="0"/>
                <a:cs typeface="Courier New" pitchFamily="49" charset="0"/>
              </a:rPr>
              <a:t>Time</a:t>
            </a:r>
            <a:r>
              <a:rPr lang="fr-FR" sz="1100" dirty="0" err="1" smtClean="0">
                <a:solidFill>
                  <a:schemeClr val="tx1"/>
                </a:solidFill>
                <a:latin typeface="Courier New" pitchFamily="49" charset="0"/>
                <a:cs typeface="Courier New" pitchFamily="49" charset="0"/>
              </a:rPr>
              <a:t>.time</a:t>
            </a:r>
            <a:r>
              <a:rPr lang="fr-FR" sz="1100" dirty="0" smtClean="0">
                <a:solidFill>
                  <a:schemeClr val="tx1"/>
                </a:solidFill>
                <a:latin typeface="Courier New" pitchFamily="49" charset="0"/>
                <a:cs typeface="Courier New" pitchFamily="49" charset="0"/>
              </a:rPr>
              <a:t> + </a:t>
            </a:r>
            <a:r>
              <a:rPr lang="fr-FR" sz="1100" dirty="0" err="1" smtClean="0">
                <a:solidFill>
                  <a:schemeClr val="tx1"/>
                </a:solidFill>
                <a:latin typeface="Courier New" pitchFamily="49" charset="0"/>
                <a:cs typeface="Courier New" pitchFamily="49" charset="0"/>
              </a:rPr>
              <a:t>timerDelay</a:t>
            </a:r>
            <a:r>
              <a:rPr lang="fr-FR" sz="1100" dirty="0" smtClean="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p>
          <a:p>
            <a:pPr defTabSz="358775"/>
            <a:r>
              <a:rPr lang="fr-FR" sz="1100" dirty="0" smtClean="0">
                <a:solidFill>
                  <a:schemeClr val="tx1"/>
                </a:solidFill>
                <a:latin typeface="Courier New" pitchFamily="49" charset="0"/>
                <a:cs typeface="Courier New" pitchFamily="49" charset="0"/>
              </a:rPr>
              <a:t>		state = "calcul";</a:t>
            </a:r>
          </a:p>
          <a:p>
            <a:pPr defTabSz="358775"/>
            <a:r>
              <a:rPr lang="fr-FR" sz="1100" dirty="0" smtClean="0">
                <a:solidFill>
                  <a:schemeClr val="tx1"/>
                </a:solidFill>
                <a:latin typeface="Courier New" pitchFamily="49" charset="0"/>
                <a:cs typeface="Courier New" pitchFamily="49" charset="0"/>
              </a:rPr>
              <a:t>	}	</a:t>
            </a:r>
          </a:p>
          <a:p>
            <a:pPr defTabSz="358775"/>
            <a:endParaRPr lang="fr-FR"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24358112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59443" y="2060848"/>
            <a:ext cx="7692305"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OnGUICalcul</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.Label</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(100,100,300,50), </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 value1 + " x " + value2 + "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(100,200,100,100), result1.ToString()))</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(220,200,100,100), result2.ToString()))</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(340,200,100,100), result3.ToString()))</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p:txBody>
      </p:sp>
      <p:sp>
        <p:nvSpPr>
          <p:cNvPr id="6" name="Content Placeholder 2"/>
          <p:cNvSpPr>
            <a:spLocks noGrp="1"/>
          </p:cNvSpPr>
          <p:nvPr>
            <p:ph idx="1"/>
            <p:custDataLst>
              <p:tags r:id="rId2"/>
            </p:custDataLst>
          </p:nvPr>
        </p:nvSpPr>
        <p:spPr>
          <a:xfrm>
            <a:off x="959443" y="1556792"/>
            <a:ext cx="7692305" cy="504056"/>
          </a:xfrm>
        </p:spPr>
        <p:txBody>
          <a:bodyPr>
            <a:normAutofit fontScale="92500" lnSpcReduction="10000"/>
          </a:bodyPr>
          <a:lstStyle/>
          <a:p>
            <a:pPr marL="0" indent="0">
              <a:buNone/>
            </a:pPr>
            <a:r>
              <a:rPr lang="fr-FR" dirty="0" smtClean="0"/>
              <a:t>On affiche la formule et les 3 boutons réponses :</a:t>
            </a:r>
            <a:endParaRPr lang="fr-FR" dirty="0"/>
          </a:p>
        </p:txBody>
      </p:sp>
      <p:sp>
        <p:nvSpPr>
          <p:cNvPr id="7" name="Content Placeholder 2"/>
          <p:cNvSpPr txBox="1">
            <a:spLocks/>
          </p:cNvSpPr>
          <p:nvPr>
            <p:custDataLst>
              <p:tags r:id="rId3"/>
            </p:custDataLst>
          </p:nvPr>
        </p:nvSpPr>
        <p:spPr>
          <a:xfrm>
            <a:off x="2771801" y="5157028"/>
            <a:ext cx="5616624" cy="1193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fr-F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0" indent="0">
              <a:buFont typeface="Arial" pitchFamily="34" charset="0"/>
              <a:buNone/>
            </a:pPr>
            <a:r>
              <a:rPr lang="fr-FR" dirty="0" smtClean="0"/>
              <a:t>Si la réponse est bonne : « </a:t>
            </a:r>
            <a:r>
              <a:rPr lang="fr-FR" dirty="0" err="1" smtClean="0"/>
              <a:t>win</a:t>
            </a:r>
            <a:r>
              <a:rPr lang="fr-FR" dirty="0" smtClean="0"/>
              <a:t> » sinon : « </a:t>
            </a:r>
            <a:r>
              <a:rPr lang="fr-FR" dirty="0" err="1" smtClean="0"/>
              <a:t>loose</a:t>
            </a:r>
            <a:r>
              <a:rPr lang="fr-FR" dirty="0" smtClean="0"/>
              <a:t> »</a:t>
            </a:r>
            <a:endParaRPr lang="fr-FR" dirty="0"/>
          </a:p>
        </p:txBody>
      </p:sp>
      <p:pic>
        <p:nvPicPr>
          <p:cNvPr id="1026" name="Picture 2" descr="K:\Desktop\todo_productive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9443" y="4941168"/>
            <a:ext cx="1625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custDataLst>
              <p:tags r:id="rId4"/>
            </p:custDataLst>
          </p:nvPr>
        </p:nvSpPr>
        <p:spPr>
          <a:xfrm>
            <a:off x="827584" y="116632"/>
            <a:ext cx="5832648" cy="1143000"/>
          </a:xfrm>
        </p:spPr>
        <p:txBody>
          <a:bodyPr>
            <a:normAutofit/>
          </a:bodyPr>
          <a:lstStyle/>
          <a:p>
            <a:pPr defTabSz="358775"/>
            <a:r>
              <a:rPr lang="fr-FR" dirty="0" err="1">
                <a:latin typeface="Courier New" pitchFamily="49" charset="0"/>
                <a:cs typeface="Courier New" pitchFamily="49" charset="0"/>
              </a:rPr>
              <a:t>OnGUICalcul</a:t>
            </a:r>
            <a:r>
              <a:rPr lang="fr-FR" dirty="0">
                <a:latin typeface="Courier New" pitchFamily="49" charset="0"/>
                <a:cs typeface="Courier New" pitchFamily="49" charset="0"/>
              </a:rPr>
              <a:t>()</a:t>
            </a:r>
          </a:p>
        </p:txBody>
      </p:sp>
    </p:spTree>
    <p:custDataLst>
      <p:tags r:id="rId1"/>
    </p:custDataLst>
    <p:extLst>
      <p:ext uri="{BB962C8B-B14F-4D97-AF65-F5344CB8AC3E}">
        <p14:creationId xmlns:p14="http://schemas.microsoft.com/office/powerpoint/2010/main" val="36325474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54111" y="548680"/>
            <a:ext cx="7692305" cy="584775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OnGUICalcul</a:t>
            </a:r>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.Label</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(100,100,300,50), </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 value1 + " x " + value2 + "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.Label</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(100,150,300,50), </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int</a:t>
            </a:r>
            <a:r>
              <a:rPr lang="fr-FR" sz="1100" dirty="0">
                <a:solidFill>
                  <a:schemeClr val="tx1"/>
                </a:solidFill>
                <a:latin typeface="Courier New" pitchFamily="49" charset="0"/>
                <a:cs typeface="Courier New" pitchFamily="49" charset="0"/>
              </a:rPr>
              <a:t>)(</a:t>
            </a:r>
            <a:r>
              <a:rPr lang="fr-FR" sz="1100" dirty="0" err="1">
                <a:solidFill>
                  <a:schemeClr val="tx1"/>
                </a:solidFill>
                <a:latin typeface="Courier New" pitchFamily="49" charset="0"/>
                <a:cs typeface="Courier New" pitchFamily="49" charset="0"/>
              </a:rPr>
              <a:t>timer</a:t>
            </a:r>
            <a:r>
              <a:rPr lang="fr-FR" sz="1100" dirty="0">
                <a:solidFill>
                  <a:schemeClr val="tx1"/>
                </a:solidFill>
                <a:latin typeface="Courier New" pitchFamily="49" charset="0"/>
                <a:cs typeface="Courier New" pitchFamily="49" charset="0"/>
              </a:rPr>
              <a:t> - </a:t>
            </a:r>
            <a:r>
              <a:rPr lang="fr-FR" sz="1100" b="1" dirty="0" err="1">
                <a:solidFill>
                  <a:schemeClr val="tx1"/>
                </a:solidFill>
                <a:latin typeface="Courier New" pitchFamily="49" charset="0"/>
                <a:cs typeface="Courier New" pitchFamily="49" charset="0"/>
              </a:rPr>
              <a:t>Time</a:t>
            </a:r>
            <a:r>
              <a:rPr lang="fr-FR" sz="1100" dirty="0" err="1">
                <a:solidFill>
                  <a:schemeClr val="tx1"/>
                </a:solidFill>
                <a:latin typeface="Courier New" pitchFamily="49" charset="0"/>
                <a:cs typeface="Courier New" pitchFamily="49" charset="0"/>
              </a:rPr>
              <a:t>.time</a:t>
            </a:r>
            <a:r>
              <a:rPr lang="fr-FR" sz="1100" dirty="0">
                <a:solidFill>
                  <a:schemeClr val="tx1"/>
                </a:solidFill>
                <a:latin typeface="Courier New" pitchFamily="49" charset="0"/>
                <a:cs typeface="Courier New" pitchFamily="49" charset="0"/>
              </a:rPr>
              <a:t> + 1) + " s");</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(new </a:t>
            </a:r>
            <a:r>
              <a:rPr lang="fr-FR" sz="1100"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(100,200,100,100), result1.ToString()))</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(result1 == value1 * value2)</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a:t>
            </a:r>
            <a:r>
              <a:rPr lang="fr-FR" sz="1100" dirty="0" err="1">
                <a:solidFill>
                  <a:schemeClr val="tx1"/>
                </a:solidFill>
                <a:latin typeface="Courier New" pitchFamily="49" charset="0"/>
                <a:cs typeface="Courier New" pitchFamily="49" charset="0"/>
              </a:rPr>
              <a:t>win</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else</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a:t>
            </a:r>
            <a:r>
              <a:rPr lang="fr-FR" sz="1100" dirty="0" err="1">
                <a:solidFill>
                  <a:schemeClr val="tx1"/>
                </a:solidFill>
                <a:latin typeface="Courier New" pitchFamily="49" charset="0"/>
                <a:cs typeface="Courier New" pitchFamily="49" charset="0"/>
              </a:rPr>
              <a:t>loose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(220,200,100,100), result2.ToString()))</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(result2 == value1 * value2)</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a:t>
            </a:r>
            <a:r>
              <a:rPr lang="fr-FR" sz="1100" dirty="0" err="1">
                <a:solidFill>
                  <a:schemeClr val="tx1"/>
                </a:solidFill>
                <a:latin typeface="Courier New" pitchFamily="49" charset="0"/>
                <a:cs typeface="Courier New" pitchFamily="49" charset="0"/>
              </a:rPr>
              <a:t>win</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else</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state = "</a:t>
            </a:r>
            <a:r>
              <a:rPr lang="fr-FR" sz="1100" dirty="0" err="1">
                <a:solidFill>
                  <a:schemeClr val="tx1"/>
                </a:solidFill>
                <a:latin typeface="Courier New" pitchFamily="49" charset="0"/>
                <a:cs typeface="Courier New" pitchFamily="49" charset="0"/>
              </a:rPr>
              <a:t>loose</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if</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GUI</a:t>
            </a:r>
            <a:r>
              <a:rPr lang="fr-FR" sz="1100" dirty="0" err="1">
                <a:solidFill>
                  <a:schemeClr val="tx1"/>
                </a:solidFill>
                <a:latin typeface="Courier New" pitchFamily="49" charset="0"/>
                <a:cs typeface="Courier New" pitchFamily="49" charset="0"/>
              </a:rPr>
              <a:t>.Button</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new</a:t>
            </a:r>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Rect</a:t>
            </a:r>
            <a:r>
              <a:rPr lang="fr-FR" sz="1100" dirty="0">
                <a:solidFill>
                  <a:schemeClr val="tx1"/>
                </a:solidFill>
                <a:latin typeface="Courier New" pitchFamily="49" charset="0"/>
                <a:cs typeface="Courier New" pitchFamily="49" charset="0"/>
              </a:rPr>
              <a:t>(340,200,100,100), result3.ToString()))</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	(…)</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21753081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ZoneTexte 4"/>
          <p:cNvSpPr txBox="1"/>
          <p:nvPr/>
        </p:nvSpPr>
        <p:spPr>
          <a:xfrm>
            <a:off x="6172773" y="404664"/>
            <a:ext cx="2333972" cy="707886"/>
          </a:xfrm>
          <a:prstGeom prst="rect">
            <a:avLst/>
          </a:prstGeom>
          <a:noFill/>
        </p:spPr>
        <p:txBody>
          <a:bodyPr wrap="none" rtlCol="0">
            <a:spAutoFit/>
          </a:bodyPr>
          <a:lstStyle/>
          <a:p>
            <a:r>
              <a:rPr lang="fr-FR" sz="4000" dirty="0" smtClean="0"/>
              <a:t>Chapitre 5</a:t>
            </a:r>
            <a:endParaRPr lang="fr-FR" sz="4000" dirty="0"/>
          </a:p>
        </p:txBody>
      </p:sp>
      <p:graphicFrame>
        <p:nvGraphicFramePr>
          <p:cNvPr id="6" name="Diagramme 5"/>
          <p:cNvGraphicFramePr/>
          <p:nvPr>
            <p:extLst>
              <p:ext uri="{D42A27DB-BD31-4B8C-83A1-F6EECF244321}">
                <p14:modId xmlns:p14="http://schemas.microsoft.com/office/powerpoint/2010/main" val="2441544380"/>
              </p:ext>
            </p:extLst>
          </p:nvPr>
        </p:nvGraphicFramePr>
        <p:xfrm>
          <a:off x="1907704" y="2780928"/>
          <a:ext cx="6781800" cy="3808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692424"/>
          </a:xfrm>
        </p:spPr>
        <p:txBody>
          <a:bodyPr>
            <a:normAutofit/>
          </a:bodyPr>
          <a:lstStyle/>
          <a:p>
            <a:pPr defTabSz="358775"/>
            <a:r>
              <a:rPr lang="en-US" dirty="0" err="1">
                <a:latin typeface="Courier New" pitchFamily="49" charset="0"/>
                <a:cs typeface="Courier New" pitchFamily="49" charset="0"/>
              </a:rPr>
              <a:t>UpdateCalcul</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err="1">
                <a:latin typeface="Courier New" pitchFamily="49" charset="0"/>
                <a:cs typeface="Courier New" pitchFamily="49" charset="0"/>
              </a:rPr>
              <a:t>OnGUIScore</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5" name="ZoneTexte 4"/>
          <p:cNvSpPr txBox="1"/>
          <p:nvPr/>
        </p:nvSpPr>
        <p:spPr>
          <a:xfrm>
            <a:off x="953716" y="2204864"/>
            <a:ext cx="7692305"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dirty="0">
                <a:solidFill>
                  <a:schemeClr val="tx1"/>
                </a:solidFill>
                <a:latin typeface="Courier New" pitchFamily="49" charset="0"/>
                <a:cs typeface="Courier New" pitchFamily="49" charset="0"/>
              </a:rPr>
              <a:t>void </a:t>
            </a:r>
            <a:r>
              <a:rPr lang="en-US" sz="1100" dirty="0" err="1">
                <a:solidFill>
                  <a:schemeClr val="tx1"/>
                </a:solidFill>
                <a:latin typeface="Courier New" pitchFamily="49" charset="0"/>
                <a:cs typeface="Courier New" pitchFamily="49" charset="0"/>
              </a:rPr>
              <a:t>UpdateCalcul</a:t>
            </a:r>
            <a:r>
              <a:rPr lang="en-US" sz="1100" dirty="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if (timer &lt; </a:t>
            </a:r>
            <a:r>
              <a:rPr lang="en-US" sz="1100" dirty="0" err="1">
                <a:solidFill>
                  <a:schemeClr val="tx1"/>
                </a:solidFill>
                <a:latin typeface="Courier New" pitchFamily="49" charset="0"/>
                <a:cs typeface="Courier New" pitchFamily="49" charset="0"/>
              </a:rPr>
              <a:t>Time.time</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 Out of time</a:t>
            </a:r>
          </a:p>
          <a:p>
            <a:pPr defTabSz="358775"/>
            <a:r>
              <a:rPr lang="en-US" sz="1100" dirty="0">
                <a:solidFill>
                  <a:schemeClr val="tx1"/>
                </a:solidFill>
                <a:latin typeface="Courier New" pitchFamily="49" charset="0"/>
                <a:cs typeface="Courier New" pitchFamily="49" charset="0"/>
              </a:rPr>
              <a:t>		state = "loose";</a:t>
            </a:r>
          </a:p>
          <a:p>
            <a:pPr defTabSz="358775"/>
            <a:r>
              <a:rPr lang="en-US" sz="1100" dirty="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p:txBody>
      </p:sp>
      <p:sp>
        <p:nvSpPr>
          <p:cNvPr id="4" name="ZoneTexte 3"/>
          <p:cNvSpPr txBox="1"/>
          <p:nvPr/>
        </p:nvSpPr>
        <p:spPr>
          <a:xfrm>
            <a:off x="964804" y="4149080"/>
            <a:ext cx="7692305" cy="161582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a:solidFill>
                  <a:schemeClr val="tx1"/>
                </a:solidFill>
                <a:latin typeface="Courier New" pitchFamily="49" charset="0"/>
                <a:cs typeface="Courier New" pitchFamily="49" charset="0"/>
              </a:rPr>
              <a:t>void</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OnGUIScore</a:t>
            </a:r>
            <a:r>
              <a:rPr lang="en-US" sz="1100" dirty="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GUI</a:t>
            </a:r>
            <a:r>
              <a:rPr lang="en-US" sz="1100" dirty="0" err="1">
                <a:solidFill>
                  <a:schemeClr val="tx1"/>
                </a:solidFill>
                <a:latin typeface="Courier New" pitchFamily="49" charset="0"/>
                <a:cs typeface="Courier New" pitchFamily="49" charset="0"/>
              </a:rPr>
              <a:t>.Label</a:t>
            </a:r>
            <a:r>
              <a:rPr lang="en-US" sz="1100" dirty="0">
                <a:solidFill>
                  <a:schemeClr val="tx1"/>
                </a:solidFill>
                <a:latin typeface="Courier New" pitchFamily="49" charset="0"/>
                <a:cs typeface="Courier New" pitchFamily="49" charset="0"/>
              </a:rPr>
              <a:t>(</a:t>
            </a:r>
            <a:r>
              <a:rPr lang="en-US" sz="1100" b="1" dirty="0">
                <a:solidFill>
                  <a:schemeClr val="tx1"/>
                </a:solidFill>
                <a:latin typeface="Courier New" pitchFamily="49" charset="0"/>
                <a:cs typeface="Courier New" pitchFamily="49" charset="0"/>
              </a:rPr>
              <a:t>new</a:t>
            </a:r>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Rect</a:t>
            </a:r>
            <a:r>
              <a:rPr lang="en-US" sz="1100" dirty="0">
                <a:solidFill>
                  <a:schemeClr val="tx1"/>
                </a:solidFill>
                <a:latin typeface="Courier New" pitchFamily="49" charset="0"/>
                <a:cs typeface="Courier New" pitchFamily="49" charset="0"/>
              </a:rPr>
              <a:t>(100,100,300,50), </a:t>
            </a:r>
            <a:r>
              <a:rPr lang="en-US" sz="1100" dirty="0" smtClean="0">
                <a:solidFill>
                  <a:schemeClr val="tx1"/>
                </a:solidFill>
                <a:latin typeface="Courier New" pitchFamily="49" charset="0"/>
                <a:cs typeface="Courier New" pitchFamily="49" charset="0"/>
              </a:rPr>
              <a:t>“Score:" </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nbCalculWin</a:t>
            </a:r>
            <a:r>
              <a:rPr lang="en-US" sz="1100" dirty="0">
                <a:solidFill>
                  <a:schemeClr val="tx1"/>
                </a:solidFill>
                <a:latin typeface="Courier New" pitchFamily="49" charset="0"/>
                <a:cs typeface="Courier New" pitchFamily="49" charset="0"/>
              </a:rPr>
              <a:t> + </a:t>
            </a:r>
            <a:r>
              <a:rPr lang="en-US" sz="1100" dirty="0" smtClean="0">
                <a:solidFill>
                  <a:schemeClr val="tx1"/>
                </a:solidFill>
                <a:latin typeface="Courier New" pitchFamily="49" charset="0"/>
                <a:cs typeface="Courier New" pitchFamily="49" charset="0"/>
              </a:rPr>
              <a:t>“/" + </a:t>
            </a:r>
            <a:r>
              <a:rPr lang="en-US" sz="1100" dirty="0" err="1">
                <a:solidFill>
                  <a:schemeClr val="tx1"/>
                </a:solidFill>
                <a:latin typeface="Courier New" pitchFamily="49" charset="0"/>
                <a:cs typeface="Courier New" pitchFamily="49" charset="0"/>
              </a:rPr>
              <a:t>nbCalculDone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if (</a:t>
            </a:r>
            <a:r>
              <a:rPr lang="en-US" sz="1100" b="1" dirty="0" err="1">
                <a:solidFill>
                  <a:schemeClr val="tx1"/>
                </a:solidFill>
                <a:latin typeface="Courier New" pitchFamily="49" charset="0"/>
                <a:cs typeface="Courier New" pitchFamily="49" charset="0"/>
              </a:rPr>
              <a:t>GUI</a:t>
            </a:r>
            <a:r>
              <a:rPr lang="en-US" sz="1100" dirty="0" err="1">
                <a:solidFill>
                  <a:schemeClr val="tx1"/>
                </a:solidFill>
                <a:latin typeface="Courier New" pitchFamily="49" charset="0"/>
                <a:cs typeface="Courier New" pitchFamily="49" charset="0"/>
              </a:rPr>
              <a:t>.Button</a:t>
            </a:r>
            <a:r>
              <a:rPr lang="en-US" sz="1100" dirty="0">
                <a:solidFill>
                  <a:schemeClr val="tx1"/>
                </a:solidFill>
                <a:latin typeface="Courier New" pitchFamily="49" charset="0"/>
                <a:cs typeface="Courier New" pitchFamily="49" charset="0"/>
              </a:rPr>
              <a:t>(</a:t>
            </a:r>
            <a:r>
              <a:rPr lang="en-US" sz="1100" b="1" dirty="0">
                <a:solidFill>
                  <a:schemeClr val="tx1"/>
                </a:solidFill>
                <a:latin typeface="Courier New" pitchFamily="49" charset="0"/>
                <a:cs typeface="Courier New" pitchFamily="49" charset="0"/>
              </a:rPr>
              <a:t>new</a:t>
            </a:r>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Rect</a:t>
            </a:r>
            <a:r>
              <a:rPr lang="en-US" sz="1100" dirty="0">
                <a:solidFill>
                  <a:schemeClr val="tx1"/>
                </a:solidFill>
                <a:latin typeface="Courier New" pitchFamily="49" charset="0"/>
                <a:cs typeface="Courier New" pitchFamily="49" charset="0"/>
              </a:rPr>
              <a:t>(100,400,200,100), "Retour au menu"))</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state = "menu";</a:t>
            </a:r>
          </a:p>
          <a:p>
            <a:pPr defTabSz="358775"/>
            <a:r>
              <a:rPr lang="en-US" sz="1100" dirty="0">
                <a:solidFill>
                  <a:schemeClr val="tx1"/>
                </a:solidFill>
                <a:latin typeface="Courier New" pitchFamily="49" charset="0"/>
                <a:cs typeface="Courier New" pitchFamily="49" charset="0"/>
              </a:rPr>
              <a:t>	}			</a:t>
            </a:r>
          </a:p>
          <a:p>
            <a:pPr defTabSz="358775"/>
            <a:r>
              <a:rPr lang="en-US" sz="1100" dirty="0" smtClean="0">
                <a:solidFill>
                  <a:schemeClr val="tx1"/>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p:txBody>
      </p:sp>
    </p:spTree>
    <p:custDataLst>
      <p:tags r:id="rId1"/>
    </p:custDataLst>
    <p:extLst>
      <p:ext uri="{BB962C8B-B14F-4D97-AF65-F5344CB8AC3E}">
        <p14:creationId xmlns:p14="http://schemas.microsoft.com/office/powerpoint/2010/main" val="3977952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normAutofit/>
          </a:bodyPr>
          <a:lstStyle/>
          <a:p>
            <a:pPr defTabSz="358775"/>
            <a:r>
              <a:rPr lang="en-US" dirty="0" err="1">
                <a:latin typeface="Courier New" pitchFamily="49" charset="0"/>
                <a:cs typeface="Courier New" pitchFamily="49" charset="0"/>
              </a:rPr>
              <a:t>UpdateWin</a:t>
            </a:r>
            <a:r>
              <a:rPr lang="en-US" dirty="0">
                <a:latin typeface="Courier New" pitchFamily="49" charset="0"/>
                <a:cs typeface="Courier New" pitchFamily="49" charset="0"/>
              </a:rPr>
              <a:t>()</a:t>
            </a:r>
          </a:p>
        </p:txBody>
      </p:sp>
      <p:sp>
        <p:nvSpPr>
          <p:cNvPr id="5" name="ZoneTexte 4"/>
          <p:cNvSpPr txBox="1"/>
          <p:nvPr/>
        </p:nvSpPr>
        <p:spPr>
          <a:xfrm>
            <a:off x="949573" y="1412776"/>
            <a:ext cx="7692305"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a:solidFill>
                  <a:schemeClr val="tx1"/>
                </a:solidFill>
                <a:latin typeface="Courier New" pitchFamily="49" charset="0"/>
                <a:cs typeface="Courier New" pitchFamily="49" charset="0"/>
              </a:rPr>
              <a:t>void</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UpdateWin</a:t>
            </a:r>
            <a:r>
              <a:rPr lang="en-US" sz="1100" dirty="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nbCalculWin</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nbCalculDone</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if</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nbCalculDone</a:t>
            </a:r>
            <a:r>
              <a:rPr lang="en-US" sz="1100" dirty="0">
                <a:solidFill>
                  <a:schemeClr val="tx1"/>
                </a:solidFill>
                <a:latin typeface="Courier New" pitchFamily="49" charset="0"/>
                <a:cs typeface="Courier New" pitchFamily="49" charset="0"/>
              </a:rPr>
              <a:t> &lt; </a:t>
            </a:r>
            <a:r>
              <a:rPr lang="en-US" sz="1100" dirty="0" err="1">
                <a:solidFill>
                  <a:schemeClr val="tx1"/>
                </a:solidFill>
                <a:latin typeface="Courier New" pitchFamily="49" charset="0"/>
                <a:cs typeface="Courier New" pitchFamily="49" charset="0"/>
              </a:rPr>
              <a:t>nbCalculMax</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state = "</a:t>
            </a:r>
            <a:r>
              <a:rPr lang="en-US" sz="1100" dirty="0" err="1">
                <a:solidFill>
                  <a:schemeClr val="tx1"/>
                </a:solidFill>
                <a:latin typeface="Courier New" pitchFamily="49" charset="0"/>
                <a:cs typeface="Courier New" pitchFamily="49" charset="0"/>
              </a:rPr>
              <a:t>init</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else</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state = "score";</a:t>
            </a:r>
          </a:p>
          <a:p>
            <a:pPr defTabSz="358775"/>
            <a:r>
              <a:rPr lang="en-US" sz="1100" dirty="0">
                <a:solidFill>
                  <a:schemeClr val="tx1"/>
                </a:solidFill>
                <a:latin typeface="Courier New" pitchFamily="49" charset="0"/>
                <a:cs typeface="Courier New" pitchFamily="49" charset="0"/>
              </a:rPr>
              <a:t>	}			</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4" name="ZoneTexte 3"/>
          <p:cNvSpPr txBox="1"/>
          <p:nvPr/>
        </p:nvSpPr>
        <p:spPr>
          <a:xfrm>
            <a:off x="949572" y="4146670"/>
            <a:ext cx="7692305" cy="22929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solidFill>
                  <a:schemeClr val="tx1"/>
                </a:solidFill>
                <a:latin typeface="Courier New" pitchFamily="49" charset="0"/>
                <a:cs typeface="Courier New" pitchFamily="49" charset="0"/>
              </a:rPr>
              <a:t>void</a:t>
            </a:r>
            <a:r>
              <a:rPr lang="en-US" sz="1100" dirty="0" smtClean="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UpdateLoose</a:t>
            </a:r>
            <a:r>
              <a:rPr lang="en-US" sz="1100" dirty="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nbCalculDone</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if</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nbCalculDone</a:t>
            </a:r>
            <a:r>
              <a:rPr lang="en-US" sz="1100" dirty="0">
                <a:solidFill>
                  <a:schemeClr val="tx1"/>
                </a:solidFill>
                <a:latin typeface="Courier New" pitchFamily="49" charset="0"/>
                <a:cs typeface="Courier New" pitchFamily="49" charset="0"/>
              </a:rPr>
              <a:t> &lt; </a:t>
            </a:r>
            <a:r>
              <a:rPr lang="en-US" sz="1100" dirty="0" err="1">
                <a:solidFill>
                  <a:schemeClr val="tx1"/>
                </a:solidFill>
                <a:latin typeface="Courier New" pitchFamily="49" charset="0"/>
                <a:cs typeface="Courier New" pitchFamily="49" charset="0"/>
              </a:rPr>
              <a:t>nbCalculMax</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state = "</a:t>
            </a:r>
            <a:r>
              <a:rPr lang="en-US" sz="1100" dirty="0" err="1">
                <a:solidFill>
                  <a:schemeClr val="tx1"/>
                </a:solidFill>
                <a:latin typeface="Courier New" pitchFamily="49" charset="0"/>
                <a:cs typeface="Courier New" pitchFamily="49" charset="0"/>
              </a:rPr>
              <a:t>init</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else</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state = "score";</a:t>
            </a:r>
          </a:p>
          <a:p>
            <a:pPr defTabSz="358775"/>
            <a:r>
              <a:rPr lang="en-US" sz="1100" dirty="0">
                <a:solidFill>
                  <a:schemeClr val="tx1"/>
                </a:solidFill>
                <a:latin typeface="Courier New" pitchFamily="49" charset="0"/>
                <a:cs typeface="Courier New" pitchFamily="49" charset="0"/>
              </a:rPr>
              <a:t>	}			</a:t>
            </a:r>
          </a:p>
          <a:p>
            <a:pPr defTabSz="358775"/>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41862608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6268" y="2751219"/>
            <a:ext cx="3711465" cy="1355562"/>
          </a:xfrm>
          <a:prstGeom prst="rect">
            <a:avLst/>
          </a:prstGeom>
          <a:noFill/>
        </p:spPr>
        <p:txBody>
          <a:bodyPr wrap="square" rtlCol="0">
            <a:normAutofit/>
          </a:bodyPr>
          <a:lstStyle/>
          <a:p>
            <a:r>
              <a:rPr lang="fr-FR" sz="6600" dirty="0" smtClean="0"/>
              <a:t>Chapitre 4</a:t>
            </a:r>
            <a:endParaRPr lang="fr-FR" sz="6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3186154" cy="1674571"/>
          </a:xfrm>
          <a:prstGeom prst="rect">
            <a:avLst/>
          </a:prstGeom>
          <a:ln>
            <a:noFill/>
          </a:ln>
          <a:effectLst>
            <a:outerShdw blurRad="292100" dist="139700" dir="2700000" algn="tl" rotWithShape="0">
              <a:srgbClr val="333333">
                <a:alpha val="65000"/>
              </a:srgbClr>
            </a:outerShdw>
          </a:effectLst>
        </p:spPr>
      </p:pic>
      <p:sp>
        <p:nvSpPr>
          <p:cNvPr id="2" name="ZoneTexte 1"/>
          <p:cNvSpPr txBox="1"/>
          <p:nvPr/>
        </p:nvSpPr>
        <p:spPr>
          <a:xfrm>
            <a:off x="304000" y="5877272"/>
            <a:ext cx="4824536" cy="369332"/>
          </a:xfrm>
          <a:prstGeom prst="rect">
            <a:avLst/>
          </a:prstGeom>
          <a:noFill/>
        </p:spPr>
        <p:txBody>
          <a:bodyPr wrap="square" rtlCol="0">
            <a:spAutoFit/>
          </a:bodyPr>
          <a:lstStyle/>
          <a:p>
            <a:r>
              <a:rPr lang="fr-FR" dirty="0" smtClean="0"/>
              <a:t>Le réseau</a:t>
            </a:r>
          </a:p>
        </p:txBody>
      </p:sp>
    </p:spTree>
    <p:extLst>
      <p:ext uri="{BB962C8B-B14F-4D97-AF65-F5344CB8AC3E}">
        <p14:creationId xmlns:p14="http://schemas.microsoft.com/office/powerpoint/2010/main" val="2463265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smtClean="0"/>
              <a:t>Téléchargements</a:t>
            </a:r>
            <a:endParaRPr lang="fr-FR" dirty="0"/>
          </a:p>
        </p:txBody>
      </p:sp>
      <p:sp>
        <p:nvSpPr>
          <p:cNvPr id="3" name="ZoneTexte 2"/>
          <p:cNvSpPr txBox="1"/>
          <p:nvPr/>
        </p:nvSpPr>
        <p:spPr>
          <a:xfrm>
            <a:off x="3629422" y="2483604"/>
            <a:ext cx="4179670" cy="369332"/>
          </a:xfrm>
          <a:prstGeom prst="rect">
            <a:avLst/>
          </a:prstGeom>
          <a:noFill/>
        </p:spPr>
        <p:txBody>
          <a:bodyPr wrap="none" rtlCol="0">
            <a:spAutoFit/>
          </a:bodyPr>
          <a:lstStyle/>
          <a:p>
            <a:r>
              <a:rPr lang="fr-FR" dirty="0" smtClean="0"/>
              <a:t>Affectez ce script à un cube de votre scène</a:t>
            </a:r>
            <a:endParaRPr lang="fr-FR"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9822" y="6309320"/>
            <a:ext cx="443577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32284" y="2852936"/>
            <a:ext cx="8280920"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61950"/>
            <a:r>
              <a:rPr lang="en-US" sz="1100" b="1" dirty="0">
                <a:latin typeface="Courier New" pitchFamily="49" charset="0"/>
                <a:cs typeface="Courier New" pitchFamily="49" charset="0"/>
              </a:rPr>
              <a:t>public</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class</a:t>
            </a:r>
            <a:r>
              <a:rPr lang="en-US" sz="1100" dirty="0">
                <a:latin typeface="Courier New" pitchFamily="49" charset="0"/>
                <a:cs typeface="Courier New" pitchFamily="49" charset="0"/>
              </a:rPr>
              <a:t> download : </a:t>
            </a:r>
            <a:r>
              <a:rPr lang="en-US" sz="1100" b="1" dirty="0" err="1">
                <a:latin typeface="Courier New" pitchFamily="49" charset="0"/>
                <a:cs typeface="Courier New" pitchFamily="49" charset="0"/>
              </a:rPr>
              <a:t>MonoBehaviour</a:t>
            </a:r>
            <a:endParaRPr lang="en-US" sz="1100" b="1" dirty="0">
              <a:latin typeface="Courier New" pitchFamily="49" charset="0"/>
              <a:cs typeface="Courier New" pitchFamily="49" charset="0"/>
            </a:endParaRPr>
          </a:p>
          <a:p>
            <a:pPr defTabSz="361950"/>
            <a:r>
              <a:rPr lang="en-US" sz="1100" dirty="0">
                <a:latin typeface="Courier New" pitchFamily="49" charset="0"/>
                <a:cs typeface="Courier New" pitchFamily="49" charset="0"/>
              </a:rPr>
              <a:t>{</a:t>
            </a:r>
          </a:p>
          <a:p>
            <a:pPr defTabSz="361950"/>
            <a:r>
              <a:rPr lang="en-US" sz="1100" b="1" dirty="0" smtClean="0">
                <a:latin typeface="Courier New" pitchFamily="49" charset="0"/>
                <a:cs typeface="Courier New" pitchFamily="49" charset="0"/>
              </a:rPr>
              <a:t>	void</a:t>
            </a:r>
            <a:r>
              <a:rPr lang="en-US" sz="1100" dirty="0" smtClean="0">
                <a:latin typeface="Courier New" pitchFamily="49" charset="0"/>
                <a:cs typeface="Courier New" pitchFamily="49" charset="0"/>
              </a:rPr>
              <a:t> </a:t>
            </a:r>
            <a:r>
              <a:rPr lang="en-US" sz="1100" dirty="0">
                <a:latin typeface="Courier New" pitchFamily="49" charset="0"/>
                <a:cs typeface="Courier New" pitchFamily="49" charset="0"/>
              </a:rPr>
              <a:t>Start()</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r>
              <a:rPr lang="en-US" sz="1100" b="1" dirty="0" err="1">
                <a:latin typeface="Courier New" pitchFamily="49" charset="0"/>
                <a:cs typeface="Courier New" pitchFamily="49" charset="0"/>
              </a:rPr>
              <a:t>StartCoroutine</a:t>
            </a:r>
            <a:r>
              <a:rPr lang="en-US" sz="1100" dirty="0">
                <a:latin typeface="Courier New" pitchFamily="49" charset="0"/>
                <a:cs typeface="Courier New" pitchFamily="49" charset="0"/>
              </a:rPr>
              <a:t>(Download</a:t>
            </a:r>
            <a:r>
              <a:rPr lang="en-US" sz="1100" dirty="0" smtClean="0">
                <a:latin typeface="Courier New" pitchFamily="49" charset="0"/>
                <a:cs typeface="Courier New" pitchFamily="49" charset="0"/>
              </a:rPr>
              <a:t>(</a:t>
            </a:r>
            <a:r>
              <a:rPr lang="fr-FR" sz="1100" b="1" dirty="0" smtClean="0">
                <a:solidFill>
                  <a:srgbClr val="C00000"/>
                </a:solidFill>
                <a:latin typeface="Courier New" pitchFamily="49" charset="0"/>
                <a:cs typeface="Courier New" pitchFamily="49" charset="0"/>
              </a:rPr>
              <a:t>"http</a:t>
            </a:r>
            <a:r>
              <a:rPr lang="fr-FR" sz="1100" b="1" dirty="0">
                <a:solidFill>
                  <a:srgbClr val="C00000"/>
                </a:solidFill>
                <a:latin typeface="Courier New" pitchFamily="49" charset="0"/>
                <a:cs typeface="Courier New" pitchFamily="49" charset="0"/>
              </a:rPr>
              <a:t>://</a:t>
            </a:r>
            <a:r>
              <a:rPr lang="fr-FR" sz="1100" b="1" dirty="0" smtClean="0">
                <a:solidFill>
                  <a:srgbClr val="C00000"/>
                </a:solidFill>
                <a:latin typeface="Courier New" pitchFamily="49" charset="0"/>
                <a:cs typeface="Courier New" pitchFamily="49" charset="0"/>
              </a:rPr>
              <a:t>www.cours.kacem.fr/cours/mario.jpg"</a:t>
            </a:r>
            <a:r>
              <a:rPr lang="en-US" sz="1100" dirty="0" smtClean="0">
                <a:latin typeface="Courier New" pitchFamily="49" charset="0"/>
                <a:cs typeface="Courier New" pitchFamily="49" charset="0"/>
              </a:rPr>
              <a:t>));</a:t>
            </a:r>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r>
              <a:rPr lang="en-US" sz="1100" b="1" dirty="0" err="1">
                <a:latin typeface="Courier New" pitchFamily="49" charset="0"/>
                <a:cs typeface="Courier New" pitchFamily="49" charset="0"/>
              </a:rPr>
              <a:t>IEnumerator</a:t>
            </a:r>
            <a:r>
              <a:rPr lang="en-US" sz="1100" dirty="0">
                <a:latin typeface="Courier New" pitchFamily="49" charset="0"/>
                <a:cs typeface="Courier New" pitchFamily="49" charset="0"/>
              </a:rPr>
              <a:t> </a:t>
            </a:r>
            <a:r>
              <a:rPr lang="en-US" sz="1100" b="1" dirty="0" smtClean="0">
                <a:latin typeface="Courier New" pitchFamily="49" charset="0"/>
                <a:cs typeface="Courier New" pitchFamily="49" charset="0"/>
              </a:rPr>
              <a:t>Download</a:t>
            </a:r>
            <a:r>
              <a:rPr lang="en-US" sz="1100" dirty="0" smtClean="0">
                <a:latin typeface="Courier New" pitchFamily="49" charset="0"/>
                <a:cs typeface="Courier New" pitchFamily="49" charset="0"/>
              </a:rPr>
              <a:t>(string </a:t>
            </a:r>
            <a:r>
              <a:rPr lang="en-US" sz="1100" dirty="0" err="1" smtClean="0">
                <a:latin typeface="Courier New" pitchFamily="49" charset="0"/>
                <a:cs typeface="Courier New" pitchFamily="49" charset="0"/>
              </a:rPr>
              <a:t>url</a:t>
            </a:r>
            <a:r>
              <a:rPr lang="en-US" sz="1100" dirty="0" smtClean="0">
                <a:latin typeface="Courier New" pitchFamily="49" charset="0"/>
                <a:cs typeface="Courier New" pitchFamily="49" charset="0"/>
              </a:rPr>
              <a:t>)</a:t>
            </a:r>
            <a:endParaRPr lang="en-US" sz="1100" dirty="0">
              <a:latin typeface="Courier New" pitchFamily="49" charset="0"/>
              <a:cs typeface="Courier New" pitchFamily="49" charset="0"/>
            </a:endParaRP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a:t>
            </a:r>
            <a:r>
              <a:rPr lang="en-US" sz="1100" dirty="0" smtClean="0">
                <a:solidFill>
                  <a:schemeClr val="tx2"/>
                </a:solidFill>
                <a:latin typeface="Courier New" pitchFamily="49" charset="0"/>
                <a:cs typeface="Courier New" pitchFamily="49" charset="0"/>
              </a:rPr>
              <a:t>// </a:t>
            </a:r>
            <a:r>
              <a:rPr lang="en-US" sz="1100" dirty="0">
                <a:solidFill>
                  <a:schemeClr val="tx2"/>
                </a:solidFill>
                <a:latin typeface="Courier New" pitchFamily="49" charset="0"/>
                <a:cs typeface="Courier New" pitchFamily="49" charset="0"/>
              </a:rPr>
              <a:t>Start a download of the given URL</a:t>
            </a:r>
          </a:p>
          <a:p>
            <a:pPr defTabSz="361950"/>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WWW</a:t>
            </a: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www</a:t>
            </a:r>
            <a:r>
              <a:rPr lang="en-US" sz="1100" dirty="0">
                <a:latin typeface="Courier New" pitchFamily="49" charset="0"/>
                <a:cs typeface="Courier New" pitchFamily="49" charset="0"/>
              </a:rPr>
              <a:t>  = new </a:t>
            </a:r>
            <a:r>
              <a:rPr lang="en-US" sz="1100" b="1" dirty="0" smtClean="0">
                <a:latin typeface="Courier New" pitchFamily="49" charset="0"/>
                <a:cs typeface="Courier New" pitchFamily="49" charset="0"/>
              </a:rPr>
              <a:t>WWW</a:t>
            </a:r>
            <a:r>
              <a:rPr lang="en-US" sz="1100" dirty="0" smtClean="0">
                <a:latin typeface="Courier New" pitchFamily="49" charset="0"/>
                <a:cs typeface="Courier New" pitchFamily="49" charset="0"/>
              </a:rPr>
              <a:t>(</a:t>
            </a:r>
            <a:r>
              <a:rPr lang="en-US" sz="1100" dirty="0" err="1" smtClean="0">
                <a:latin typeface="Courier New" pitchFamily="49" charset="0"/>
                <a:cs typeface="Courier New" pitchFamily="49" charset="0"/>
              </a:rPr>
              <a:t>url</a:t>
            </a:r>
            <a:r>
              <a:rPr lang="en-US" sz="1100" dirty="0">
                <a:latin typeface="Courier New" pitchFamily="49" charset="0"/>
                <a:cs typeface="Courier New" pitchFamily="49" charset="0"/>
              </a:rPr>
              <a:t>);</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r>
              <a:rPr lang="en-US" sz="1100" dirty="0">
                <a:solidFill>
                  <a:schemeClr val="tx2"/>
                </a:solidFill>
                <a:latin typeface="Courier New" pitchFamily="49" charset="0"/>
                <a:cs typeface="Courier New" pitchFamily="49" charset="0"/>
              </a:rPr>
              <a:t>// Wait for download to complete</a:t>
            </a:r>
          </a:p>
          <a:p>
            <a:pPr defTabSz="361950"/>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yield</a:t>
            </a:r>
            <a:r>
              <a:rPr lang="en-US" sz="1100" dirty="0">
                <a:latin typeface="Courier New" pitchFamily="49" charset="0"/>
                <a:cs typeface="Courier New" pitchFamily="49" charset="0"/>
              </a:rPr>
              <a:t> </a:t>
            </a:r>
            <a:r>
              <a:rPr lang="en-US" sz="1100" b="1" dirty="0">
                <a:latin typeface="Courier New" pitchFamily="49" charset="0"/>
                <a:cs typeface="Courier New" pitchFamily="49" charset="0"/>
              </a:rPr>
              <a:t>return</a:t>
            </a:r>
            <a:r>
              <a:rPr lang="en-US" sz="1100" dirty="0">
                <a:latin typeface="Courier New" pitchFamily="49" charset="0"/>
                <a:cs typeface="Courier New" pitchFamily="49" charset="0"/>
              </a:rPr>
              <a:t> www;</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	    </a:t>
            </a:r>
            <a:r>
              <a:rPr lang="en-US" sz="1100" dirty="0">
                <a:solidFill>
                  <a:schemeClr val="tx2"/>
                </a:solidFill>
                <a:latin typeface="Courier New" pitchFamily="49" charset="0"/>
                <a:cs typeface="Courier New" pitchFamily="49" charset="0"/>
              </a:rPr>
              <a:t>// assign texture</a:t>
            </a:r>
          </a:p>
          <a:p>
            <a:pPr defTabSz="361950"/>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renderer.material.mainTexture</a:t>
            </a:r>
            <a:r>
              <a:rPr lang="en-US" sz="1100" dirty="0">
                <a:latin typeface="Courier New" pitchFamily="49" charset="0"/>
                <a:cs typeface="Courier New" pitchFamily="49" charset="0"/>
              </a:rPr>
              <a:t> = www.texture;</a:t>
            </a:r>
          </a:p>
          <a:p>
            <a:pPr defTabSz="361950"/>
            <a:r>
              <a:rPr lang="en-US" sz="1100" dirty="0">
                <a:latin typeface="Courier New" pitchFamily="49" charset="0"/>
                <a:cs typeface="Courier New" pitchFamily="49" charset="0"/>
              </a:rPr>
              <a:t>	}</a:t>
            </a:r>
          </a:p>
          <a:p>
            <a:pPr defTabSz="361950"/>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7037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0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4.07407E-6 L -0.00486 -0.45116 " pathEditMode="relative" rAng="0" ptsTypes="AA">
                                      <p:cBhvr>
                                        <p:cTn id="10" dur="2000" fill="hold"/>
                                        <p:tgtEl>
                                          <p:spTgt spid="4"/>
                                        </p:tgtEl>
                                        <p:attrNameLst>
                                          <p:attrName>ppt_x</p:attrName>
                                          <p:attrName>ppt_y</p:attrName>
                                        </p:attrNameLst>
                                      </p:cBhvr>
                                      <p:rCtr x="-243" y="-22569"/>
                                    </p:animMotion>
                                  </p:childTnLst>
                                </p:cTn>
                              </p:par>
                              <p:par>
                                <p:cTn id="11" presetID="42" presetClass="path" presetSubtype="0" accel="50000" decel="50000" fill="hold" nodeType="withEffect">
                                  <p:stCondLst>
                                    <p:cond delay="0"/>
                                  </p:stCondLst>
                                  <p:childTnLst>
                                    <p:animMotion origin="layout" path="M 4.16667E-6 1.85185E-6 L 0.00121 -0.46505 " pathEditMode="relative" rAng="0" ptsTypes="AA">
                                      <p:cBhvr>
                                        <p:cTn id="12" dur="2000" fill="hold"/>
                                        <p:tgtEl>
                                          <p:spTgt spid="4099"/>
                                        </p:tgtEl>
                                        <p:attrNameLst>
                                          <p:attrName>ppt_x</p:attrName>
                                          <p:attrName>ppt_y</p:attrName>
                                        </p:attrNameLst>
                                      </p:cBhvr>
                                      <p:rCtr x="52" y="-23264"/>
                                    </p:animMotion>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91047" y="2276872"/>
            <a:ext cx="7692305"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class</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a:t>
            </a:r>
            <a:r>
              <a:rPr lang="fr-FR" sz="1100" dirty="0">
                <a:solidFill>
                  <a:schemeClr val="tx1"/>
                </a:solidFill>
                <a:latin typeface="Courier New" pitchFamily="49" charset="0"/>
                <a:cs typeface="Courier New" pitchFamily="49" charset="0"/>
              </a:rPr>
              <a:t> : </a:t>
            </a:r>
            <a:r>
              <a:rPr lang="fr-FR" sz="1100" b="1" dirty="0" err="1">
                <a:solidFill>
                  <a:schemeClr val="tx1"/>
                </a:solidFill>
                <a:latin typeface="Courier New" pitchFamily="49" charset="0"/>
                <a:cs typeface="Courier New" pitchFamily="49" charset="0"/>
              </a:rPr>
              <a:t>MonoBehaviour</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string</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texte = </a:t>
            </a:r>
            <a:r>
              <a:rPr lang="fr-FR" sz="1100" dirty="0">
                <a:solidFill>
                  <a:srgbClr val="C00000"/>
                </a:solidFill>
                <a:latin typeface="Courier New" pitchFamily="49" charset="0"/>
                <a:cs typeface="Courier New" pitchFamily="49" charset="0"/>
              </a:rPr>
              <a:t>"</a:t>
            </a:r>
            <a:r>
              <a:rPr lang="fr-FR" sz="1100" dirty="0" err="1">
                <a:solidFill>
                  <a:srgbClr val="C00000"/>
                </a:solidFill>
                <a:latin typeface="Courier New" pitchFamily="49" charset="0"/>
                <a:cs typeface="Courier New" pitchFamily="49" charset="0"/>
              </a:rPr>
              <a:t>waiting</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a:t>
            </a:r>
            <a:endParaRPr lang="fr-FR" sz="1100" dirty="0" smtClean="0">
              <a:solidFill>
                <a:schemeClr val="tx1"/>
              </a:solidFill>
              <a:latin typeface="Courier New" pitchFamily="49" charset="0"/>
              <a:cs typeface="Courier New" pitchFamily="49" charset="0"/>
            </a:endParaRP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Start()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StartCoroutine</a:t>
            </a:r>
            <a:r>
              <a:rPr lang="fr-FR" sz="1100" b="1" dirty="0" smtClean="0">
                <a:solidFill>
                  <a:schemeClr val="tx1"/>
                </a:solidFill>
                <a:latin typeface="Courier New" pitchFamily="49" charset="0"/>
                <a:cs typeface="Courier New" pitchFamily="49" charset="0"/>
              </a:rPr>
              <a:t>(</a:t>
            </a:r>
            <a:r>
              <a:rPr lang="fr-FR" sz="1100" b="1" dirty="0" err="1" smtClean="0">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dirty="0">
                <a:solidFill>
                  <a:srgbClr val="C00000"/>
                </a:solidFill>
                <a:latin typeface="Courier New" pitchFamily="49" charset="0"/>
                <a:cs typeface="Courier New" pitchFamily="49" charset="0"/>
              </a:rPr>
              <a:t>"http://</a:t>
            </a:r>
            <a:r>
              <a:rPr lang="fr-FR" sz="1100" dirty="0" smtClean="0">
                <a:solidFill>
                  <a:srgbClr val="C00000"/>
                </a:solidFill>
                <a:latin typeface="Courier New" pitchFamily="49" charset="0"/>
                <a:cs typeface="Courier New" pitchFamily="49" charset="0"/>
              </a:rPr>
              <a:t>www.cours.kacem.fr/cours/simple.txt</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IEnumerator</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string</a:t>
            </a:r>
            <a:r>
              <a:rPr lang="fr-FR" sz="1100" dirty="0">
                <a:solidFill>
                  <a:schemeClr val="tx1"/>
                </a:solidFill>
                <a:latin typeface="Courier New" pitchFamily="49" charset="0"/>
                <a:cs typeface="Courier New" pitchFamily="49" charset="0"/>
              </a:rPr>
              <a:t> url)</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2"/>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GUI</a:t>
            </a:r>
            <a:r>
              <a:rPr lang="fr-FR" sz="1100" dirty="0" err="1" smtClean="0">
                <a:solidFill>
                  <a:schemeClr val="tx1"/>
                </a:solidFill>
                <a:latin typeface="Courier New" pitchFamily="49" charset="0"/>
                <a:cs typeface="Courier New" pitchFamily="49" charset="0"/>
              </a:rPr>
              <a:t>.Label</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a:t>
            </a:r>
            <a:r>
              <a:rPr lang="fr-FR" sz="1100" dirty="0" smtClean="0">
                <a:solidFill>
                  <a:schemeClr val="tx1"/>
                </a:solidFill>
                <a:latin typeface="Courier New" pitchFamily="49" charset="0"/>
                <a:cs typeface="Courier New" pitchFamily="49" charset="0"/>
              </a:rPr>
              <a:t>);</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a:t>
            </a:r>
          </a:p>
        </p:txBody>
      </p:sp>
      <p:sp>
        <p:nvSpPr>
          <p:cNvPr id="5" name="ZoneTexte 4"/>
          <p:cNvSpPr txBox="1"/>
          <p:nvPr/>
        </p:nvSpPr>
        <p:spPr>
          <a:xfrm>
            <a:off x="791047" y="2276872"/>
            <a:ext cx="7692305" cy="46628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class</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a:t>
            </a:r>
            <a:r>
              <a:rPr lang="fr-FR" sz="1100" dirty="0">
                <a:solidFill>
                  <a:schemeClr val="tx1"/>
                </a:solidFill>
                <a:latin typeface="Courier New" pitchFamily="49" charset="0"/>
                <a:cs typeface="Courier New" pitchFamily="49" charset="0"/>
              </a:rPr>
              <a:t> : </a:t>
            </a:r>
            <a:r>
              <a:rPr lang="fr-FR" sz="1100" b="1" dirty="0" err="1">
                <a:solidFill>
                  <a:schemeClr val="tx1"/>
                </a:solidFill>
                <a:latin typeface="Courier New" pitchFamily="49" charset="0"/>
                <a:cs typeface="Courier New" pitchFamily="49" charset="0"/>
              </a:rPr>
              <a:t>MonoBehaviour</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string</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texte = </a:t>
            </a:r>
            <a:r>
              <a:rPr lang="fr-FR" sz="1100" dirty="0">
                <a:solidFill>
                  <a:srgbClr val="C00000"/>
                </a:solidFill>
                <a:latin typeface="Courier New" pitchFamily="49" charset="0"/>
                <a:cs typeface="Courier New" pitchFamily="49" charset="0"/>
              </a:rPr>
              <a:t>"</a:t>
            </a:r>
            <a:r>
              <a:rPr lang="fr-FR" sz="1100" dirty="0" err="1">
                <a:solidFill>
                  <a:srgbClr val="C00000"/>
                </a:solidFill>
                <a:latin typeface="Courier New" pitchFamily="49" charset="0"/>
                <a:cs typeface="Courier New" pitchFamily="49" charset="0"/>
              </a:rPr>
              <a:t>waiting</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a:t>
            </a:r>
            <a:endParaRPr lang="fr-FR" sz="1100" dirty="0" smtClean="0">
              <a:solidFill>
                <a:schemeClr val="tx1"/>
              </a:solidFill>
              <a:latin typeface="Courier New" pitchFamily="49" charset="0"/>
              <a:cs typeface="Courier New" pitchFamily="49" charset="0"/>
            </a:endParaRP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Start()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StartCoroutine</a:t>
            </a:r>
            <a:r>
              <a:rPr lang="fr-FR" sz="1100" b="1" dirty="0" smtClean="0">
                <a:solidFill>
                  <a:schemeClr val="tx1"/>
                </a:solidFill>
                <a:latin typeface="Courier New" pitchFamily="49" charset="0"/>
                <a:cs typeface="Courier New" pitchFamily="49" charset="0"/>
              </a:rPr>
              <a:t>(</a:t>
            </a:r>
            <a:r>
              <a:rPr lang="fr-FR" sz="1100" b="1" dirty="0" err="1" smtClean="0">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dirty="0">
                <a:solidFill>
                  <a:srgbClr val="C00000"/>
                </a:solidFill>
                <a:latin typeface="Courier New" pitchFamily="49" charset="0"/>
                <a:cs typeface="Courier New" pitchFamily="49" charset="0"/>
              </a:rPr>
              <a:t>"http://</a:t>
            </a:r>
            <a:r>
              <a:rPr lang="fr-FR" sz="1100" dirty="0" smtClean="0">
                <a:solidFill>
                  <a:srgbClr val="C00000"/>
                </a:solidFill>
                <a:latin typeface="Courier New" pitchFamily="49" charset="0"/>
                <a:cs typeface="Courier New" pitchFamily="49" charset="0"/>
              </a:rPr>
              <a:t>www.cours.kacem.fr/cours/simple.txt</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IEnumerator</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string</a:t>
            </a:r>
            <a:r>
              <a:rPr lang="fr-FR" sz="1100" dirty="0">
                <a:solidFill>
                  <a:schemeClr val="tx1"/>
                </a:solidFill>
                <a:latin typeface="Courier New" pitchFamily="49" charset="0"/>
                <a:cs typeface="Courier New" pitchFamily="49" charset="0"/>
              </a:rPr>
              <a:t> url)</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Start a </a:t>
            </a:r>
            <a:r>
              <a:rPr lang="fr-FR" sz="1100" dirty="0" err="1">
                <a:solidFill>
                  <a:schemeClr val="tx2"/>
                </a:solidFill>
                <a:latin typeface="Courier New" pitchFamily="49" charset="0"/>
                <a:cs typeface="Courier New" pitchFamily="49" charset="0"/>
              </a:rPr>
              <a:t>download</a:t>
            </a:r>
            <a:r>
              <a:rPr lang="fr-FR" sz="1100" dirty="0">
                <a:solidFill>
                  <a:schemeClr val="tx2"/>
                </a:solidFill>
                <a:latin typeface="Courier New" pitchFamily="49" charset="0"/>
                <a:cs typeface="Courier New" pitchFamily="49" charset="0"/>
              </a:rPr>
              <a:t> of the </a:t>
            </a:r>
            <a:r>
              <a:rPr lang="fr-FR" sz="1100" dirty="0" err="1">
                <a:solidFill>
                  <a:schemeClr val="tx2"/>
                </a:solidFill>
                <a:latin typeface="Courier New" pitchFamily="49" charset="0"/>
                <a:cs typeface="Courier New" pitchFamily="49" charset="0"/>
              </a:rPr>
              <a:t>given</a:t>
            </a:r>
            <a:r>
              <a:rPr lang="fr-FR" sz="1100" dirty="0">
                <a:solidFill>
                  <a:schemeClr val="tx2"/>
                </a:solidFill>
                <a:latin typeface="Courier New" pitchFamily="49" charset="0"/>
                <a:cs typeface="Courier New" pitchFamily="49" charset="0"/>
              </a:rPr>
              <a:t> URL</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WWW</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www</a:t>
            </a:r>
            <a:r>
              <a:rPr lang="fr-FR" sz="1100" dirty="0">
                <a:solidFill>
                  <a:schemeClr val="tx1"/>
                </a:solidFill>
                <a:latin typeface="Courier New" pitchFamily="49" charset="0"/>
                <a:cs typeface="Courier New" pitchFamily="49" charset="0"/>
              </a:rPr>
              <a:t>  = new </a:t>
            </a:r>
            <a:r>
              <a:rPr lang="fr-FR" sz="1100" b="1" dirty="0" smtClean="0">
                <a:solidFill>
                  <a:schemeClr val="tx1"/>
                </a:solidFill>
                <a:latin typeface="Courier New" pitchFamily="49" charset="0"/>
                <a:cs typeface="Courier New" pitchFamily="49" charset="0"/>
              </a:rPr>
              <a:t>WWW</a:t>
            </a:r>
            <a:r>
              <a:rPr lang="fr-FR" sz="1100" dirty="0" smtClean="0">
                <a:solidFill>
                  <a:schemeClr val="tx1"/>
                </a:solidFill>
                <a:latin typeface="Courier New" pitchFamily="49" charset="0"/>
                <a:cs typeface="Courier New" pitchFamily="49" charset="0"/>
              </a:rPr>
              <a:t>(url</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a:t>
            </a:r>
            <a:r>
              <a:rPr lang="fr-FR" sz="1100" dirty="0" err="1">
                <a:solidFill>
                  <a:schemeClr val="tx2"/>
                </a:solidFill>
                <a:latin typeface="Courier New" pitchFamily="49" charset="0"/>
                <a:cs typeface="Courier New" pitchFamily="49" charset="0"/>
              </a:rPr>
              <a:t>Wait</a:t>
            </a:r>
            <a:r>
              <a:rPr lang="fr-FR" sz="1100" dirty="0">
                <a:solidFill>
                  <a:schemeClr val="tx2"/>
                </a:solidFill>
                <a:latin typeface="Courier New" pitchFamily="49" charset="0"/>
                <a:cs typeface="Courier New" pitchFamily="49" charset="0"/>
              </a:rPr>
              <a:t> for </a:t>
            </a:r>
            <a:r>
              <a:rPr lang="fr-FR" sz="1100" dirty="0" err="1">
                <a:solidFill>
                  <a:schemeClr val="tx2"/>
                </a:solidFill>
                <a:latin typeface="Courier New" pitchFamily="49" charset="0"/>
                <a:cs typeface="Courier New" pitchFamily="49" charset="0"/>
              </a:rPr>
              <a:t>download</a:t>
            </a:r>
            <a:r>
              <a:rPr lang="fr-FR" sz="1100" dirty="0">
                <a:solidFill>
                  <a:schemeClr val="tx2"/>
                </a:solidFill>
                <a:latin typeface="Courier New" pitchFamily="49" charset="0"/>
                <a:cs typeface="Courier New" pitchFamily="49" charset="0"/>
              </a:rPr>
              <a:t> to </a:t>
            </a:r>
            <a:r>
              <a:rPr lang="fr-FR" sz="1100" dirty="0" err="1">
                <a:solidFill>
                  <a:schemeClr val="tx2"/>
                </a:solidFill>
                <a:latin typeface="Courier New" pitchFamily="49" charset="0"/>
                <a:cs typeface="Courier New" pitchFamily="49" charset="0"/>
              </a:rPr>
              <a:t>complete</a:t>
            </a:r>
            <a:endParaRPr lang="fr-FR" sz="1100" dirty="0">
              <a:solidFill>
                <a:schemeClr val="tx2"/>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yield</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return</a:t>
            </a:r>
            <a:r>
              <a:rPr lang="fr-FR" sz="1100" dirty="0">
                <a:solidFill>
                  <a:schemeClr val="tx1"/>
                </a:solidFill>
                <a:latin typeface="Courier New" pitchFamily="49" charset="0"/>
                <a:cs typeface="Courier New" pitchFamily="49" charset="0"/>
              </a:rPr>
              <a:t> www;</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a:t>
            </a:r>
            <a:r>
              <a:rPr lang="fr-FR" sz="1100" dirty="0" err="1">
                <a:solidFill>
                  <a:schemeClr val="tx2"/>
                </a:solidFill>
                <a:latin typeface="Courier New" pitchFamily="49" charset="0"/>
                <a:cs typeface="Courier New" pitchFamily="49" charset="0"/>
              </a:rPr>
              <a:t>assign</a:t>
            </a:r>
            <a:r>
              <a:rPr lang="fr-FR" sz="1100" dirty="0">
                <a:solidFill>
                  <a:schemeClr val="tx2"/>
                </a:solidFill>
                <a:latin typeface="Courier New" pitchFamily="49" charset="0"/>
                <a:cs typeface="Courier New" pitchFamily="49" charset="0"/>
              </a:rPr>
              <a:t> </a:t>
            </a:r>
            <a:r>
              <a:rPr lang="fr-FR" sz="1100" dirty="0" smtClean="0">
                <a:solidFill>
                  <a:schemeClr val="tx2"/>
                </a:solidFill>
                <a:latin typeface="Courier New" pitchFamily="49" charset="0"/>
                <a:cs typeface="Courier New" pitchFamily="49" charset="0"/>
              </a:rPr>
              <a:t>string</a:t>
            </a:r>
            <a:endParaRPr lang="fr-FR" sz="1100" dirty="0">
              <a:solidFill>
                <a:schemeClr val="tx2"/>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texte </a:t>
            </a:r>
            <a:r>
              <a:rPr lang="fr-FR" sz="1100" dirty="0" smtClean="0">
                <a:solidFill>
                  <a:schemeClr val="tx1"/>
                </a:solidFill>
                <a:latin typeface="Courier New" pitchFamily="49" charset="0"/>
                <a:cs typeface="Courier New" pitchFamily="49" charset="0"/>
              </a:rPr>
              <a:t>= …</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GUI</a:t>
            </a:r>
            <a:r>
              <a:rPr lang="fr-FR" sz="1100" dirty="0" err="1" smtClean="0">
                <a:solidFill>
                  <a:schemeClr val="tx1"/>
                </a:solidFill>
                <a:latin typeface="Courier New" pitchFamily="49" charset="0"/>
                <a:cs typeface="Courier New" pitchFamily="49" charset="0"/>
              </a:rPr>
              <a:t>.Label</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new</a:t>
            </a:r>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Rect</a:t>
            </a:r>
            <a:r>
              <a:rPr lang="fr-FR" sz="1100" dirty="0" smtClean="0">
                <a:solidFill>
                  <a:schemeClr val="tx1"/>
                </a:solidFill>
                <a:latin typeface="Courier New" pitchFamily="49" charset="0"/>
                <a:cs typeface="Courier New" pitchFamily="49" charset="0"/>
              </a:rPr>
              <a:t>(10,10,300,300), texte);</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a:t>
            </a:r>
          </a:p>
        </p:txBody>
      </p:sp>
      <p:sp>
        <p:nvSpPr>
          <p:cNvPr id="2" name="Title 1"/>
          <p:cNvSpPr>
            <a:spLocks noGrp="1"/>
          </p:cNvSpPr>
          <p:nvPr>
            <p:ph type="title"/>
            <p:custDataLst>
              <p:tags r:id="rId2"/>
            </p:custDataLst>
          </p:nvPr>
        </p:nvSpPr>
        <p:spPr/>
        <p:txBody>
          <a:bodyPr>
            <a:normAutofit/>
          </a:bodyPr>
          <a:lstStyle/>
          <a:p>
            <a:r>
              <a:rPr lang="fr-FR" dirty="0" smtClean="0"/>
              <a:t>Téléchargement</a:t>
            </a:r>
            <a:endParaRPr lang="fr-FR" dirty="0"/>
          </a:p>
        </p:txBody>
      </p:sp>
      <p:sp>
        <p:nvSpPr>
          <p:cNvPr id="6" name="Content Placeholder 2"/>
          <p:cNvSpPr>
            <a:spLocks noGrp="1"/>
          </p:cNvSpPr>
          <p:nvPr>
            <p:ph idx="1"/>
            <p:custDataLst>
              <p:tags r:id="rId3"/>
            </p:custDataLst>
          </p:nvPr>
        </p:nvSpPr>
        <p:spPr>
          <a:xfrm>
            <a:off x="737666" y="1484784"/>
            <a:ext cx="6930678" cy="792088"/>
          </a:xfrm>
        </p:spPr>
        <p:txBody>
          <a:bodyPr>
            <a:normAutofit fontScale="62500" lnSpcReduction="20000"/>
          </a:bodyPr>
          <a:lstStyle/>
          <a:p>
            <a:pPr marL="0" indent="0">
              <a:buNone/>
            </a:pPr>
            <a:r>
              <a:rPr lang="fr-FR" dirty="0" smtClean="0"/>
              <a:t>Exercice : Affichez le contenu du texte situé à l’adresse :</a:t>
            </a:r>
          </a:p>
          <a:p>
            <a:pPr marL="0" indent="0">
              <a:buNone/>
            </a:pPr>
            <a:r>
              <a:rPr lang="fr-FR" dirty="0"/>
              <a:t>	</a:t>
            </a:r>
            <a:r>
              <a:rPr lang="fr-FR" dirty="0" smtClean="0"/>
              <a:t>	</a:t>
            </a:r>
            <a:r>
              <a:rPr lang="fr-FR" dirty="0" smtClean="0">
                <a:hlinkClick r:id="rId6"/>
              </a:rPr>
              <a:t>http://www.cours.kacem.fr/cours/simple.txt</a:t>
            </a:r>
            <a:endParaRPr lang="fr-FR" dirty="0" smtClean="0"/>
          </a:p>
          <a:p>
            <a:pPr marL="0" indent="0">
              <a:buNone/>
            </a:pPr>
            <a:endParaRPr lang="fr-FR" dirty="0" smtClean="0"/>
          </a:p>
          <a:p>
            <a:pPr marL="0" indent="0">
              <a:buNone/>
            </a:pPr>
            <a:endParaRPr lang="fr-FR" i="1" dirty="0"/>
          </a:p>
          <a:p>
            <a:pPr marL="0" indent="0">
              <a:buNone/>
            </a:pPr>
            <a:endParaRPr lang="fr-FR" i="1" dirty="0"/>
          </a:p>
        </p:txBody>
      </p:sp>
      <p:sp>
        <p:nvSpPr>
          <p:cNvPr id="3" name="ZoneTexte 2"/>
          <p:cNvSpPr txBox="1"/>
          <p:nvPr/>
        </p:nvSpPr>
        <p:spPr>
          <a:xfrm>
            <a:off x="4860033" y="4648448"/>
            <a:ext cx="266804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rgbClr val="C00000"/>
                </a:solidFill>
              </a:rPr>
              <a:t>Comment récupérer du texte à partir d’un objet www ?</a:t>
            </a:r>
            <a:endParaRPr lang="fr-FR" sz="2000" dirty="0">
              <a:solidFill>
                <a:srgbClr val="C00000"/>
              </a:solidFill>
            </a:endParaRPr>
          </a:p>
        </p:txBody>
      </p:sp>
      <p:sp>
        <p:nvSpPr>
          <p:cNvPr id="4" name="Flèche vers le bas 3"/>
          <p:cNvSpPr/>
          <p:nvPr/>
        </p:nvSpPr>
        <p:spPr>
          <a:xfrm rot="4766716">
            <a:off x="3800386" y="4521416"/>
            <a:ext cx="432048" cy="157259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ZoneTexte 8"/>
          <p:cNvSpPr txBox="1"/>
          <p:nvPr/>
        </p:nvSpPr>
        <p:spPr>
          <a:xfrm>
            <a:off x="798240" y="2276872"/>
            <a:ext cx="7692305" cy="46628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fr-FR" sz="1100" b="1" dirty="0">
                <a:solidFill>
                  <a:schemeClr val="tx1"/>
                </a:solidFill>
                <a:latin typeface="Courier New" pitchFamily="49" charset="0"/>
                <a:cs typeface="Courier New" pitchFamily="49" charset="0"/>
              </a:rPr>
              <a:t>public</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class</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a:t>
            </a:r>
            <a:r>
              <a:rPr lang="fr-FR" sz="1100" dirty="0">
                <a:solidFill>
                  <a:schemeClr val="tx1"/>
                </a:solidFill>
                <a:latin typeface="Courier New" pitchFamily="49" charset="0"/>
                <a:cs typeface="Courier New" pitchFamily="49" charset="0"/>
              </a:rPr>
              <a:t> : </a:t>
            </a:r>
            <a:r>
              <a:rPr lang="fr-FR" sz="1100" b="1" dirty="0" err="1">
                <a:solidFill>
                  <a:schemeClr val="tx1"/>
                </a:solidFill>
                <a:latin typeface="Courier New" pitchFamily="49" charset="0"/>
                <a:cs typeface="Courier New" pitchFamily="49" charset="0"/>
              </a:rPr>
              <a:t>MonoBehaviour</a:t>
            </a:r>
            <a:endParaRPr lang="fr-FR" sz="1100" b="1"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a:t>
            </a:r>
          </a:p>
          <a:p>
            <a:pPr defTabSz="358775"/>
            <a:r>
              <a:rPr lang="fr-FR" sz="1100" dirty="0" smtClean="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string</a:t>
            </a:r>
            <a:r>
              <a:rPr lang="fr-FR" sz="1100" dirty="0" smtClean="0">
                <a:solidFill>
                  <a:schemeClr val="tx1"/>
                </a:solidFill>
                <a:latin typeface="Courier New" pitchFamily="49" charset="0"/>
                <a:cs typeface="Courier New" pitchFamily="49" charset="0"/>
              </a:rPr>
              <a:t> </a:t>
            </a:r>
            <a:r>
              <a:rPr lang="fr-FR" sz="1100" dirty="0">
                <a:solidFill>
                  <a:schemeClr val="tx1"/>
                </a:solidFill>
                <a:latin typeface="Courier New" pitchFamily="49" charset="0"/>
                <a:cs typeface="Courier New" pitchFamily="49" charset="0"/>
              </a:rPr>
              <a:t>texte = </a:t>
            </a:r>
            <a:r>
              <a:rPr lang="fr-FR" sz="1100" dirty="0">
                <a:solidFill>
                  <a:srgbClr val="C00000"/>
                </a:solidFill>
                <a:latin typeface="Courier New" pitchFamily="49" charset="0"/>
                <a:cs typeface="Courier New" pitchFamily="49" charset="0"/>
              </a:rPr>
              <a:t>"</a:t>
            </a:r>
            <a:r>
              <a:rPr lang="fr-FR" sz="1100" dirty="0" err="1">
                <a:solidFill>
                  <a:srgbClr val="C00000"/>
                </a:solidFill>
                <a:latin typeface="Courier New" pitchFamily="49" charset="0"/>
                <a:cs typeface="Courier New" pitchFamily="49" charset="0"/>
              </a:rPr>
              <a:t>waiting</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a:t>
            </a:r>
            <a:endParaRPr lang="fr-FR" sz="1100" dirty="0" smtClean="0">
              <a:solidFill>
                <a:schemeClr val="tx1"/>
              </a:solidFill>
              <a:latin typeface="Courier New" pitchFamily="49" charset="0"/>
              <a:cs typeface="Courier New" pitchFamily="49" charset="0"/>
            </a:endParaRPr>
          </a:p>
          <a:p>
            <a:pPr defTabSz="358775"/>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void</a:t>
            </a:r>
            <a:r>
              <a:rPr lang="fr-FR" sz="1100" dirty="0">
                <a:solidFill>
                  <a:schemeClr val="tx1"/>
                </a:solidFill>
                <a:latin typeface="Courier New" pitchFamily="49" charset="0"/>
                <a:cs typeface="Courier New" pitchFamily="49" charset="0"/>
              </a:rPr>
              <a:t> Start()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StartCoroutine</a:t>
            </a:r>
            <a:r>
              <a:rPr lang="fr-FR" sz="1100" b="1" dirty="0" smtClean="0">
                <a:solidFill>
                  <a:schemeClr val="tx1"/>
                </a:solidFill>
                <a:latin typeface="Courier New" pitchFamily="49" charset="0"/>
                <a:cs typeface="Courier New" pitchFamily="49" charset="0"/>
              </a:rPr>
              <a:t>(</a:t>
            </a:r>
            <a:r>
              <a:rPr lang="fr-FR" sz="1100" b="1" dirty="0" err="1" smtClean="0">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dirty="0">
                <a:solidFill>
                  <a:srgbClr val="C00000"/>
                </a:solidFill>
                <a:latin typeface="Courier New" pitchFamily="49" charset="0"/>
                <a:cs typeface="Courier New" pitchFamily="49" charset="0"/>
              </a:rPr>
              <a:t>"http://</a:t>
            </a:r>
            <a:r>
              <a:rPr lang="fr-FR" sz="1100" dirty="0" smtClean="0">
                <a:solidFill>
                  <a:srgbClr val="C00000"/>
                </a:solidFill>
                <a:latin typeface="Courier New" pitchFamily="49" charset="0"/>
                <a:cs typeface="Courier New" pitchFamily="49" charset="0"/>
              </a:rPr>
              <a:t>www.cours.kacem.fr/cours/simple.txt</a:t>
            </a:r>
            <a:r>
              <a:rPr lang="fr-FR" sz="1100" dirty="0">
                <a:solidFill>
                  <a:srgbClr val="C00000"/>
                </a:solidFill>
                <a:latin typeface="Courier New" pitchFamily="49" charset="0"/>
                <a:cs typeface="Courier New" pitchFamily="49" charset="0"/>
              </a:rPr>
              <a:t>"</a:t>
            </a:r>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IEnumerator</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DownloadTexte</a:t>
            </a:r>
            <a:r>
              <a:rPr lang="fr-FR" sz="1100" dirty="0">
                <a:solidFill>
                  <a:schemeClr val="tx1"/>
                </a:solidFill>
                <a:latin typeface="Courier New" pitchFamily="49" charset="0"/>
                <a:cs typeface="Courier New" pitchFamily="49" charset="0"/>
              </a:rPr>
              <a:t>(</a:t>
            </a:r>
            <a:r>
              <a:rPr lang="fr-FR" sz="1100" b="1" dirty="0">
                <a:solidFill>
                  <a:schemeClr val="tx1"/>
                </a:solidFill>
                <a:latin typeface="Courier New" pitchFamily="49" charset="0"/>
                <a:cs typeface="Courier New" pitchFamily="49" charset="0"/>
              </a:rPr>
              <a:t>string</a:t>
            </a:r>
            <a:r>
              <a:rPr lang="fr-FR" sz="1100" dirty="0">
                <a:solidFill>
                  <a:schemeClr val="tx1"/>
                </a:solidFill>
                <a:latin typeface="Courier New" pitchFamily="49" charset="0"/>
                <a:cs typeface="Courier New" pitchFamily="49" charset="0"/>
              </a:rPr>
              <a:t> url)</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Start a </a:t>
            </a:r>
            <a:r>
              <a:rPr lang="fr-FR" sz="1100" dirty="0" err="1">
                <a:solidFill>
                  <a:schemeClr val="tx2"/>
                </a:solidFill>
                <a:latin typeface="Courier New" pitchFamily="49" charset="0"/>
                <a:cs typeface="Courier New" pitchFamily="49" charset="0"/>
              </a:rPr>
              <a:t>download</a:t>
            </a:r>
            <a:r>
              <a:rPr lang="fr-FR" sz="1100" dirty="0">
                <a:solidFill>
                  <a:schemeClr val="tx2"/>
                </a:solidFill>
                <a:latin typeface="Courier New" pitchFamily="49" charset="0"/>
                <a:cs typeface="Courier New" pitchFamily="49" charset="0"/>
              </a:rPr>
              <a:t> of the </a:t>
            </a:r>
            <a:r>
              <a:rPr lang="fr-FR" sz="1100" dirty="0" err="1">
                <a:solidFill>
                  <a:schemeClr val="tx2"/>
                </a:solidFill>
                <a:latin typeface="Courier New" pitchFamily="49" charset="0"/>
                <a:cs typeface="Courier New" pitchFamily="49" charset="0"/>
              </a:rPr>
              <a:t>given</a:t>
            </a:r>
            <a:r>
              <a:rPr lang="fr-FR" sz="1100" dirty="0">
                <a:solidFill>
                  <a:schemeClr val="tx2"/>
                </a:solidFill>
                <a:latin typeface="Courier New" pitchFamily="49" charset="0"/>
                <a:cs typeface="Courier New" pitchFamily="49" charset="0"/>
              </a:rPr>
              <a:t> URL</a:t>
            </a:r>
          </a:p>
          <a:p>
            <a:pPr defTabSz="358775"/>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WWW</a:t>
            </a:r>
            <a:r>
              <a:rPr lang="fr-FR" sz="1100" dirty="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www</a:t>
            </a:r>
            <a:r>
              <a:rPr lang="fr-FR" sz="1100" dirty="0">
                <a:solidFill>
                  <a:schemeClr val="tx1"/>
                </a:solidFill>
                <a:latin typeface="Courier New" pitchFamily="49" charset="0"/>
                <a:cs typeface="Courier New" pitchFamily="49" charset="0"/>
              </a:rPr>
              <a:t>  = new </a:t>
            </a:r>
            <a:r>
              <a:rPr lang="fr-FR" sz="1100" b="1" dirty="0" smtClean="0">
                <a:solidFill>
                  <a:schemeClr val="tx1"/>
                </a:solidFill>
                <a:latin typeface="Courier New" pitchFamily="49" charset="0"/>
                <a:cs typeface="Courier New" pitchFamily="49" charset="0"/>
              </a:rPr>
              <a:t>WWW</a:t>
            </a:r>
            <a:r>
              <a:rPr lang="fr-FR" sz="1100" dirty="0" smtClean="0">
                <a:solidFill>
                  <a:schemeClr val="tx1"/>
                </a:solidFill>
                <a:latin typeface="Courier New" pitchFamily="49" charset="0"/>
                <a:cs typeface="Courier New" pitchFamily="49" charset="0"/>
              </a:rPr>
              <a:t>(url</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a:t>
            </a:r>
            <a:r>
              <a:rPr lang="fr-FR" sz="1100" dirty="0" err="1">
                <a:solidFill>
                  <a:schemeClr val="tx2"/>
                </a:solidFill>
                <a:latin typeface="Courier New" pitchFamily="49" charset="0"/>
                <a:cs typeface="Courier New" pitchFamily="49" charset="0"/>
              </a:rPr>
              <a:t>Wait</a:t>
            </a:r>
            <a:r>
              <a:rPr lang="fr-FR" sz="1100" dirty="0">
                <a:solidFill>
                  <a:schemeClr val="tx2"/>
                </a:solidFill>
                <a:latin typeface="Courier New" pitchFamily="49" charset="0"/>
                <a:cs typeface="Courier New" pitchFamily="49" charset="0"/>
              </a:rPr>
              <a:t> for </a:t>
            </a:r>
            <a:r>
              <a:rPr lang="fr-FR" sz="1100" dirty="0" err="1">
                <a:solidFill>
                  <a:schemeClr val="tx2"/>
                </a:solidFill>
                <a:latin typeface="Courier New" pitchFamily="49" charset="0"/>
                <a:cs typeface="Courier New" pitchFamily="49" charset="0"/>
              </a:rPr>
              <a:t>download</a:t>
            </a:r>
            <a:r>
              <a:rPr lang="fr-FR" sz="1100" dirty="0">
                <a:solidFill>
                  <a:schemeClr val="tx2"/>
                </a:solidFill>
                <a:latin typeface="Courier New" pitchFamily="49" charset="0"/>
                <a:cs typeface="Courier New" pitchFamily="49" charset="0"/>
              </a:rPr>
              <a:t> to </a:t>
            </a:r>
            <a:r>
              <a:rPr lang="fr-FR" sz="1100" dirty="0" err="1">
                <a:solidFill>
                  <a:schemeClr val="tx2"/>
                </a:solidFill>
                <a:latin typeface="Courier New" pitchFamily="49" charset="0"/>
                <a:cs typeface="Courier New" pitchFamily="49" charset="0"/>
              </a:rPr>
              <a:t>complete</a:t>
            </a:r>
            <a:endParaRPr lang="fr-FR" sz="1100" dirty="0">
              <a:solidFill>
                <a:schemeClr val="tx2"/>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r>
              <a:rPr lang="fr-FR" sz="1100" b="1" dirty="0" err="1">
                <a:solidFill>
                  <a:schemeClr val="tx1"/>
                </a:solidFill>
                <a:latin typeface="Courier New" pitchFamily="49" charset="0"/>
                <a:cs typeface="Courier New" pitchFamily="49" charset="0"/>
              </a:rPr>
              <a:t>yield</a:t>
            </a:r>
            <a:r>
              <a:rPr lang="fr-FR" sz="1100" dirty="0">
                <a:solidFill>
                  <a:schemeClr val="tx1"/>
                </a:solidFill>
                <a:latin typeface="Courier New" pitchFamily="49" charset="0"/>
                <a:cs typeface="Courier New" pitchFamily="49" charset="0"/>
              </a:rPr>
              <a:t> </a:t>
            </a:r>
            <a:r>
              <a:rPr lang="fr-FR" sz="1100" b="1" dirty="0">
                <a:solidFill>
                  <a:schemeClr val="tx1"/>
                </a:solidFill>
                <a:latin typeface="Courier New" pitchFamily="49" charset="0"/>
                <a:cs typeface="Courier New" pitchFamily="49" charset="0"/>
              </a:rPr>
              <a:t>return</a:t>
            </a:r>
            <a:r>
              <a:rPr lang="fr-FR" sz="1100" dirty="0">
                <a:solidFill>
                  <a:schemeClr val="tx1"/>
                </a:solidFill>
                <a:latin typeface="Courier New" pitchFamily="49" charset="0"/>
                <a:cs typeface="Courier New" pitchFamily="49" charset="0"/>
              </a:rPr>
              <a:t> www;</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dirty="0">
                <a:solidFill>
                  <a:schemeClr val="tx2"/>
                </a:solidFill>
                <a:latin typeface="Courier New" pitchFamily="49" charset="0"/>
                <a:cs typeface="Courier New" pitchFamily="49" charset="0"/>
              </a:rPr>
              <a:t>// </a:t>
            </a:r>
            <a:r>
              <a:rPr lang="fr-FR" sz="1100" dirty="0" err="1">
                <a:solidFill>
                  <a:schemeClr val="tx2"/>
                </a:solidFill>
                <a:latin typeface="Courier New" pitchFamily="49" charset="0"/>
                <a:cs typeface="Courier New" pitchFamily="49" charset="0"/>
              </a:rPr>
              <a:t>assign</a:t>
            </a:r>
            <a:r>
              <a:rPr lang="fr-FR" sz="1100" dirty="0">
                <a:solidFill>
                  <a:schemeClr val="tx2"/>
                </a:solidFill>
                <a:latin typeface="Courier New" pitchFamily="49" charset="0"/>
                <a:cs typeface="Courier New" pitchFamily="49" charset="0"/>
              </a:rPr>
              <a:t> </a:t>
            </a:r>
            <a:r>
              <a:rPr lang="fr-FR" sz="1100" dirty="0" smtClean="0">
                <a:solidFill>
                  <a:schemeClr val="tx2"/>
                </a:solidFill>
                <a:latin typeface="Courier New" pitchFamily="49" charset="0"/>
                <a:cs typeface="Courier New" pitchFamily="49" charset="0"/>
              </a:rPr>
              <a:t>string</a:t>
            </a:r>
            <a:endParaRPr lang="fr-FR" sz="1100" dirty="0">
              <a:solidFill>
                <a:schemeClr val="tx2"/>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texte </a:t>
            </a:r>
            <a:r>
              <a:rPr lang="fr-FR" sz="1100" dirty="0" smtClean="0">
                <a:solidFill>
                  <a:schemeClr val="tx1"/>
                </a:solidFill>
                <a:latin typeface="Courier New" pitchFamily="49" charset="0"/>
                <a:cs typeface="Courier New" pitchFamily="49" charset="0"/>
              </a:rPr>
              <a:t>= </a:t>
            </a:r>
            <a:r>
              <a:rPr lang="fr-FR" sz="1100" b="1" dirty="0" smtClean="0">
                <a:solidFill>
                  <a:schemeClr val="tx1"/>
                </a:solidFill>
                <a:latin typeface="Courier New" pitchFamily="49" charset="0"/>
                <a:cs typeface="Courier New" pitchFamily="49" charset="0"/>
              </a:rPr>
              <a:t>System.Text.Encoding.UTF7</a:t>
            </a:r>
            <a:r>
              <a:rPr lang="fr-FR" sz="1100" dirty="0" smtClean="0">
                <a:solidFill>
                  <a:schemeClr val="tx1"/>
                </a:solidFill>
                <a:latin typeface="Courier New" pitchFamily="49" charset="0"/>
                <a:cs typeface="Courier New" pitchFamily="49" charset="0"/>
              </a:rPr>
              <a:t>.GetString(www.bytes</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r>
              <a:rPr lang="fr-FR" sz="1100" dirty="0" smtClean="0">
                <a:solidFill>
                  <a:schemeClr val="tx1"/>
                </a:solidFill>
                <a:latin typeface="Courier New" pitchFamily="49" charset="0"/>
                <a:cs typeface="Courier New" pitchFamily="49" charset="0"/>
              </a:rPr>
              <a:t>}</a:t>
            </a:r>
          </a:p>
          <a:p>
            <a:pPr defTabSz="358775"/>
            <a:endParaRPr lang="fr-FR" sz="1100" dirty="0">
              <a:solidFill>
                <a:schemeClr val="tx1"/>
              </a:solidFill>
              <a:latin typeface="Courier New" pitchFamily="49" charset="0"/>
              <a:cs typeface="Courier New" pitchFamily="49" charset="0"/>
            </a:endParaRPr>
          </a:p>
          <a:p>
            <a:pPr defTabSz="358775"/>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void</a:t>
            </a:r>
            <a:r>
              <a:rPr lang="fr-FR" sz="1100" dirty="0" smtClean="0">
                <a:solidFill>
                  <a:schemeClr val="tx1"/>
                </a:solidFill>
                <a:latin typeface="Courier New" pitchFamily="49" charset="0"/>
                <a:cs typeface="Courier New" pitchFamily="49" charset="0"/>
              </a:rPr>
              <a:t> </a:t>
            </a:r>
            <a:r>
              <a:rPr lang="fr-FR" sz="1100" dirty="0" err="1">
                <a:solidFill>
                  <a:schemeClr val="tx1"/>
                </a:solidFill>
                <a:latin typeface="Courier New" pitchFamily="49" charset="0"/>
                <a:cs typeface="Courier New" pitchFamily="49" charset="0"/>
              </a:rPr>
              <a:t>OnGUI</a:t>
            </a:r>
            <a:r>
              <a:rPr lang="fr-FR" sz="1100" dirty="0">
                <a:solidFill>
                  <a:schemeClr val="tx1"/>
                </a:solidFill>
                <a:latin typeface="Courier New" pitchFamily="49" charset="0"/>
                <a:cs typeface="Courier New" pitchFamily="49" charset="0"/>
              </a:rPr>
              <a:t>()</a:t>
            </a: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GUI</a:t>
            </a:r>
            <a:r>
              <a:rPr lang="fr-FR" sz="1100" dirty="0" err="1" smtClean="0">
                <a:solidFill>
                  <a:schemeClr val="tx1"/>
                </a:solidFill>
                <a:latin typeface="Courier New" pitchFamily="49" charset="0"/>
                <a:cs typeface="Courier New" pitchFamily="49" charset="0"/>
              </a:rPr>
              <a:t>.Label</a:t>
            </a:r>
            <a:r>
              <a:rPr lang="fr-FR" sz="1100" dirty="0" smtClean="0">
                <a:solidFill>
                  <a:schemeClr val="tx1"/>
                </a:solidFill>
                <a:latin typeface="Courier New" pitchFamily="49" charset="0"/>
                <a:cs typeface="Courier New" pitchFamily="49" charset="0"/>
              </a:rPr>
              <a:t>(</a:t>
            </a:r>
            <a:r>
              <a:rPr lang="fr-FR" sz="1100" b="1" dirty="0" smtClean="0">
                <a:solidFill>
                  <a:schemeClr val="tx1"/>
                </a:solidFill>
                <a:latin typeface="Courier New" pitchFamily="49" charset="0"/>
                <a:cs typeface="Courier New" pitchFamily="49" charset="0"/>
              </a:rPr>
              <a:t>new</a:t>
            </a:r>
            <a:r>
              <a:rPr lang="fr-FR" sz="1100" dirty="0" smtClean="0">
                <a:solidFill>
                  <a:schemeClr val="tx1"/>
                </a:solidFill>
                <a:latin typeface="Courier New" pitchFamily="49" charset="0"/>
                <a:cs typeface="Courier New" pitchFamily="49" charset="0"/>
              </a:rPr>
              <a:t> </a:t>
            </a:r>
            <a:r>
              <a:rPr lang="fr-FR" sz="1100" b="1" dirty="0" err="1" smtClean="0">
                <a:solidFill>
                  <a:schemeClr val="tx1"/>
                </a:solidFill>
                <a:latin typeface="Courier New" pitchFamily="49" charset="0"/>
                <a:cs typeface="Courier New" pitchFamily="49" charset="0"/>
              </a:rPr>
              <a:t>Rect</a:t>
            </a:r>
            <a:r>
              <a:rPr lang="fr-FR" sz="1100" dirty="0" smtClean="0">
                <a:solidFill>
                  <a:schemeClr val="tx1"/>
                </a:solidFill>
                <a:latin typeface="Courier New" pitchFamily="49" charset="0"/>
                <a:cs typeface="Courier New" pitchFamily="49" charset="0"/>
              </a:rPr>
              <a:t>(10,10,300,300), texte);</a:t>
            </a:r>
            <a:endParaRPr lang="fr-FR" sz="1100" dirty="0">
              <a:solidFill>
                <a:schemeClr val="tx1"/>
              </a:solidFill>
              <a:latin typeface="Courier New" pitchFamily="49" charset="0"/>
              <a:cs typeface="Courier New" pitchFamily="49" charset="0"/>
            </a:endParaRPr>
          </a:p>
          <a:p>
            <a:pPr defTabSz="358775"/>
            <a:r>
              <a:rPr lang="fr-FR" sz="1100" dirty="0">
                <a:solidFill>
                  <a:schemeClr val="tx1"/>
                </a:solidFill>
                <a:latin typeface="Courier New" pitchFamily="49" charset="0"/>
                <a:cs typeface="Courier New" pitchFamily="49" charset="0"/>
              </a:rPr>
              <a:t>	}</a:t>
            </a:r>
          </a:p>
          <a:p>
            <a:pPr defTabSz="358775"/>
            <a:r>
              <a:rPr lang="fr-FR" sz="1100" dirty="0">
                <a:solidFill>
                  <a:schemeClr val="tx1"/>
                </a:solidFill>
                <a:latin typeface="Courier New" pitchFamily="49" charset="0"/>
                <a:cs typeface="Courier New" pitchFamily="49" charset="0"/>
              </a:rPr>
              <a:t>}</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076" y="322004"/>
            <a:ext cx="7992888" cy="644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49260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 calcmode="lin" valueType="num">
                                      <p:cBhvr>
                                        <p:cTn id="24" dur="500" fill="hold"/>
                                        <p:tgtEl>
                                          <p:spTgt spid="5122"/>
                                        </p:tgtEl>
                                        <p:attrNameLst>
                                          <p:attrName>ppt_w</p:attrName>
                                        </p:attrNameLst>
                                      </p:cBhvr>
                                      <p:tavLst>
                                        <p:tav tm="0">
                                          <p:val>
                                            <p:fltVal val="0"/>
                                          </p:val>
                                        </p:tav>
                                        <p:tav tm="100000">
                                          <p:val>
                                            <p:strVal val="#ppt_w"/>
                                          </p:val>
                                        </p:tav>
                                      </p:tavLst>
                                    </p:anim>
                                    <p:anim calcmode="lin" valueType="num">
                                      <p:cBhvr>
                                        <p:cTn id="25" dur="500" fill="hold"/>
                                        <p:tgtEl>
                                          <p:spTgt spid="5122"/>
                                        </p:tgtEl>
                                        <p:attrNameLst>
                                          <p:attrName>ppt_h</p:attrName>
                                        </p:attrNameLst>
                                      </p:cBhvr>
                                      <p:tavLst>
                                        <p:tav tm="0">
                                          <p:val>
                                            <p:fltVal val="0"/>
                                          </p:val>
                                        </p:tav>
                                        <p:tav tm="100000">
                                          <p:val>
                                            <p:strVal val="#ppt_h"/>
                                          </p:val>
                                        </p:tav>
                                      </p:tavLst>
                                    </p:anim>
                                    <p:animEffect transition="in" filter="fade">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smtClean="0"/>
              <a:t>Serveur FTP</a:t>
            </a:r>
            <a:endParaRPr lang="fr-FR" dirty="0"/>
          </a:p>
        </p:txBody>
      </p:sp>
      <p:sp>
        <p:nvSpPr>
          <p:cNvPr id="6" name="Content Placeholder 2"/>
          <p:cNvSpPr txBox="1">
            <a:spLocks/>
          </p:cNvSpPr>
          <p:nvPr>
            <p:custDataLst>
              <p:tags r:id="rId1"/>
            </p:custDataLst>
          </p:nvPr>
        </p:nvSpPr>
        <p:spPr>
          <a:xfrm>
            <a:off x="3491880" y="2780929"/>
            <a:ext cx="4896544" cy="30963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marL="457200" lvl="1" indent="0">
              <a:buFont typeface="Arial" pitchFamily="34" charset="0"/>
              <a:buNone/>
            </a:pPr>
            <a:endParaRPr lang="fr-FR" dirty="0" smtClean="0"/>
          </a:p>
          <a:p>
            <a:pPr marL="457200" lvl="1" indent="0">
              <a:buFont typeface="Arial" pitchFamily="34" charset="0"/>
              <a:buNone/>
            </a:pPr>
            <a:r>
              <a:rPr lang="fr-FR" dirty="0" smtClean="0"/>
              <a:t>Url : 	ftp.kacem.fr</a:t>
            </a:r>
          </a:p>
          <a:p>
            <a:pPr marL="457200" lvl="1" indent="0">
              <a:buFont typeface="Arial" pitchFamily="34" charset="0"/>
              <a:buNone/>
            </a:pPr>
            <a:r>
              <a:rPr lang="fr-FR" dirty="0" smtClean="0"/>
              <a:t>Login : 	</a:t>
            </a:r>
            <a:r>
              <a:rPr lang="fr-FR" dirty="0" err="1" smtClean="0"/>
              <a:t>kacem</a:t>
            </a:r>
            <a:r>
              <a:rPr lang="fr-FR" dirty="0" smtClean="0"/>
              <a:t>-uni</a:t>
            </a:r>
          </a:p>
          <a:p>
            <a:pPr marL="457200" lvl="1" indent="0">
              <a:buFont typeface="Arial" pitchFamily="34" charset="0"/>
              <a:buNone/>
            </a:pPr>
            <a:r>
              <a:rPr lang="fr-FR" dirty="0" err="1" smtClean="0"/>
              <a:t>Pass</a:t>
            </a:r>
            <a:r>
              <a:rPr lang="fr-FR" dirty="0" smtClean="0"/>
              <a:t> : 	</a:t>
            </a:r>
            <a:r>
              <a:rPr lang="fr-FR" dirty="0" smtClean="0"/>
              <a:t>unity3dlaval</a:t>
            </a:r>
            <a:endParaRPr lang="fr-FR" dirty="0" smtClean="0"/>
          </a:p>
          <a:p>
            <a:pPr marL="457200" lvl="1" indent="0">
              <a:buFont typeface="Arial" pitchFamily="34" charset="0"/>
              <a:buNone/>
            </a:pPr>
            <a:endParaRPr lang="fr-FR" dirty="0" smtClean="0"/>
          </a:p>
          <a:p>
            <a:pPr marL="457200" lvl="1" indent="0">
              <a:buFont typeface="Arial" pitchFamily="34" charset="0"/>
              <a:buNone/>
            </a:pPr>
            <a:endParaRPr lang="fr-FR" dirty="0"/>
          </a:p>
        </p:txBody>
      </p:sp>
    </p:spTree>
    <p:extLst>
      <p:ext uri="{BB962C8B-B14F-4D97-AF65-F5344CB8AC3E}">
        <p14:creationId xmlns:p14="http://schemas.microsoft.com/office/powerpoint/2010/main" val="12986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err="1" smtClean="0"/>
              <a:t>SmartFoxServer</a:t>
            </a:r>
            <a:endParaRPr lang="fr-FR" dirty="0"/>
          </a:p>
        </p:txBody>
      </p:sp>
      <p:sp>
        <p:nvSpPr>
          <p:cNvPr id="6" name="Content Placeholder 2"/>
          <p:cNvSpPr txBox="1">
            <a:spLocks/>
          </p:cNvSpPr>
          <p:nvPr>
            <p:custDataLst>
              <p:tags r:id="rId1"/>
            </p:custDataLst>
          </p:nvPr>
        </p:nvSpPr>
        <p:spPr>
          <a:xfrm>
            <a:off x="1115616" y="2780929"/>
            <a:ext cx="7717160" cy="30963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lvl="1"/>
            <a:r>
              <a:rPr lang="fr-FR" dirty="0" smtClean="0"/>
              <a:t>Récupérez </a:t>
            </a:r>
            <a:r>
              <a:rPr lang="fr-FR" dirty="0"/>
              <a:t>le dossier </a:t>
            </a:r>
            <a:r>
              <a:rPr lang="fr-FR" dirty="0" smtClean="0"/>
              <a:t>SFS2X-Lobby.zip et le décompresser</a:t>
            </a:r>
          </a:p>
          <a:p>
            <a:pPr lvl="1"/>
            <a:r>
              <a:rPr lang="fr-FR" dirty="0" smtClean="0"/>
              <a:t>Ouvrir ce projet avec Unity3D</a:t>
            </a:r>
          </a:p>
          <a:p>
            <a:pPr lvl="1"/>
            <a:r>
              <a:rPr lang="fr-FR" dirty="0" smtClean="0"/>
              <a:t>Modifier l’adresse du serveur en</a:t>
            </a:r>
          </a:p>
          <a:p>
            <a:pPr lvl="1"/>
            <a:endParaRPr lang="fr-FR" dirty="0" smtClean="0"/>
          </a:p>
          <a:p>
            <a:pPr lvl="2">
              <a:buNone/>
            </a:pPr>
            <a:r>
              <a:rPr lang="fr-FR" dirty="0" smtClean="0"/>
              <a:t>		</a:t>
            </a:r>
          </a:p>
          <a:p>
            <a:pPr marL="457200" lvl="1" indent="0">
              <a:buFont typeface="Arial" pitchFamily="34" charset="0"/>
              <a:buNone/>
            </a:pPr>
            <a:endParaRPr lang="fr-FR" dirty="0" smtClean="0"/>
          </a:p>
          <a:p>
            <a:pPr marL="457200" lvl="1" indent="0">
              <a:buFont typeface="Arial" pitchFamily="34" charset="0"/>
              <a:buNone/>
            </a:pPr>
            <a:endParaRPr lang="fr-FR" dirty="0"/>
          </a:p>
        </p:txBody>
      </p:sp>
    </p:spTree>
    <p:extLst>
      <p:ext uri="{BB962C8B-B14F-4D97-AF65-F5344CB8AC3E}">
        <p14:creationId xmlns:p14="http://schemas.microsoft.com/office/powerpoint/2010/main" val="31381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824536" cy="1152128"/>
          </a:xfrm>
        </p:spPr>
        <p:txBody>
          <a:bodyPr>
            <a:noAutofit/>
          </a:bodyPr>
          <a:lstStyle/>
          <a:p>
            <a:r>
              <a:rPr lang="fr-FR" dirty="0" err="1" smtClean="0"/>
              <a:t>SmartFoxServer</a:t>
            </a:r>
            <a:endParaRPr lang="fr-FR" dirty="0"/>
          </a:p>
        </p:txBody>
      </p:sp>
      <p:sp>
        <p:nvSpPr>
          <p:cNvPr id="6" name="Content Placeholder 2"/>
          <p:cNvSpPr txBox="1">
            <a:spLocks/>
          </p:cNvSpPr>
          <p:nvPr>
            <p:custDataLst>
              <p:tags r:id="rId1"/>
            </p:custDataLst>
          </p:nvPr>
        </p:nvSpPr>
        <p:spPr>
          <a:xfrm>
            <a:off x="1115616" y="2780929"/>
            <a:ext cx="7717160" cy="9361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lvl="1"/>
            <a:r>
              <a:rPr lang="fr-FR" dirty="0" smtClean="0"/>
              <a:t>Dans </a:t>
            </a:r>
            <a:r>
              <a:rPr lang="fr-FR" dirty="0" err="1" smtClean="0"/>
              <a:t>OnGUI</a:t>
            </a:r>
            <a:r>
              <a:rPr lang="fr-FR" dirty="0" smtClean="0"/>
              <a:t>() :</a:t>
            </a:r>
          </a:p>
          <a:p>
            <a:pPr marL="457200" lvl="1" indent="0">
              <a:buFont typeface="Arial" pitchFamily="34" charset="0"/>
              <a:buNone/>
            </a:pPr>
            <a:endParaRPr lang="fr-FR" dirty="0" smtClean="0"/>
          </a:p>
          <a:p>
            <a:pPr marL="457200" lvl="1" indent="0">
              <a:buFont typeface="Arial" pitchFamily="34" charset="0"/>
              <a:buNone/>
            </a:pPr>
            <a:endParaRPr lang="fr-FR" dirty="0"/>
          </a:p>
        </p:txBody>
      </p:sp>
      <p:sp>
        <p:nvSpPr>
          <p:cNvPr id="7" name="ZoneTexte 6"/>
          <p:cNvSpPr txBox="1"/>
          <p:nvPr/>
        </p:nvSpPr>
        <p:spPr>
          <a:xfrm>
            <a:off x="1115616" y="3645024"/>
            <a:ext cx="771716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61950"/>
            <a:r>
              <a:rPr lang="en-US" sz="1100" b="1" dirty="0" smtClean="0">
                <a:latin typeface="Courier New" pitchFamily="49" charset="0"/>
                <a:cs typeface="Courier New" pitchFamily="49" charset="0"/>
              </a:rPr>
              <a:t>if (</a:t>
            </a:r>
            <a:r>
              <a:rPr lang="en-US" sz="1100" b="1" dirty="0" err="1" smtClean="0">
                <a:latin typeface="Courier New" pitchFamily="49" charset="0"/>
                <a:cs typeface="Courier New" pitchFamily="49" charset="0"/>
              </a:rPr>
              <a:t>GUI.Button</a:t>
            </a:r>
            <a:r>
              <a:rPr lang="en-US" sz="1100" b="1" dirty="0" smtClean="0">
                <a:latin typeface="Courier New" pitchFamily="49" charset="0"/>
                <a:cs typeface="Courier New" pitchFamily="49" charset="0"/>
              </a:rPr>
              <a:t>(new </a:t>
            </a:r>
            <a:r>
              <a:rPr lang="en-US" sz="1100" b="1" dirty="0" err="1" smtClean="0">
                <a:latin typeface="Courier New" pitchFamily="49" charset="0"/>
                <a:cs typeface="Courier New" pitchFamily="49" charset="0"/>
              </a:rPr>
              <a:t>Rect</a:t>
            </a:r>
            <a:r>
              <a:rPr lang="en-US" sz="1100" b="1" dirty="0" smtClean="0">
                <a:latin typeface="Courier New" pitchFamily="49" charset="0"/>
                <a:cs typeface="Courier New" pitchFamily="49" charset="0"/>
              </a:rPr>
              <a:t>(100, 166, 100, 24), "Login")  || (</a:t>
            </a:r>
            <a:r>
              <a:rPr lang="en-US" sz="1100" b="1" dirty="0" err="1" smtClean="0">
                <a:latin typeface="Courier New" pitchFamily="49" charset="0"/>
                <a:cs typeface="Courier New" pitchFamily="49" charset="0"/>
              </a:rPr>
              <a:t>Event.current.type</a:t>
            </a:r>
            <a:r>
              <a:rPr lang="en-US" sz="1100" b="1" dirty="0" smtClean="0">
                <a:latin typeface="Courier New" pitchFamily="49" charset="0"/>
                <a:cs typeface="Courier New" pitchFamily="49" charset="0"/>
              </a:rPr>
              <a:t> == </a:t>
            </a:r>
            <a:r>
              <a:rPr lang="en-US" sz="1100" b="1" dirty="0" err="1" smtClean="0">
                <a:latin typeface="Courier New" pitchFamily="49" charset="0"/>
                <a:cs typeface="Courier New" pitchFamily="49" charset="0"/>
              </a:rPr>
              <a:t>EventType.keyDown</a:t>
            </a:r>
            <a:r>
              <a:rPr lang="en-US" sz="1100" b="1" dirty="0" smtClean="0">
                <a:latin typeface="Courier New" pitchFamily="49" charset="0"/>
                <a:cs typeface="Courier New" pitchFamily="49" charset="0"/>
              </a:rPr>
              <a:t> &amp;&amp; </a:t>
            </a:r>
            <a:r>
              <a:rPr lang="en-US" sz="1100" b="1" dirty="0" err="1" smtClean="0">
                <a:latin typeface="Courier New" pitchFamily="49" charset="0"/>
                <a:cs typeface="Courier New" pitchFamily="49" charset="0"/>
              </a:rPr>
              <a:t>Event.current.character</a:t>
            </a:r>
            <a:r>
              <a:rPr lang="en-US" sz="1100" b="1" dirty="0" smtClean="0">
                <a:latin typeface="Courier New" pitchFamily="49" charset="0"/>
                <a:cs typeface="Courier New" pitchFamily="49" charset="0"/>
              </a:rPr>
              <a:t> == '\n'))</a:t>
            </a:r>
          </a:p>
          <a:p>
            <a:pPr defTabSz="361950"/>
            <a:r>
              <a:rPr lang="en-US" sz="1100" b="1" dirty="0" smtClean="0">
                <a:latin typeface="Courier New" pitchFamily="49" charset="0"/>
                <a:cs typeface="Courier New" pitchFamily="49" charset="0"/>
              </a:rPr>
              <a:t>{</a:t>
            </a:r>
            <a:endParaRPr lang="en-US" sz="1100" b="1" dirty="0">
              <a:latin typeface="Courier New" pitchFamily="49" charset="0"/>
              <a:cs typeface="Courier New" pitchFamily="49" charset="0"/>
            </a:endParaRPr>
          </a:p>
          <a:p>
            <a:pPr defTabSz="361950"/>
            <a:r>
              <a:rPr lang="en-US"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Debug.Log</a:t>
            </a:r>
            <a:r>
              <a:rPr lang="en-US" sz="1100" b="1" dirty="0">
                <a:latin typeface="Courier New" pitchFamily="49" charset="0"/>
                <a:cs typeface="Courier New" pitchFamily="49" charset="0"/>
              </a:rPr>
              <a:t>(</a:t>
            </a:r>
            <a:r>
              <a:rPr lang="en-US" sz="1100" b="1" dirty="0">
                <a:solidFill>
                  <a:schemeClr val="tx1"/>
                </a:solidFill>
                <a:latin typeface="Courier New" pitchFamily="49" charset="0"/>
                <a:cs typeface="Courier New" pitchFamily="49" charset="0"/>
              </a:rPr>
              <a:t>"Sending login request"</a:t>
            </a:r>
            <a:r>
              <a:rPr lang="en-US" sz="1100" b="1" dirty="0">
                <a:latin typeface="Courier New" pitchFamily="49" charset="0"/>
                <a:cs typeface="Courier New" pitchFamily="49" charset="0"/>
              </a:rPr>
              <a:t>);</a:t>
            </a:r>
          </a:p>
          <a:p>
            <a:pPr defTabSz="361950"/>
            <a:r>
              <a:rPr lang="en-US" sz="1100" b="1" dirty="0">
                <a:latin typeface="Courier New" pitchFamily="49" charset="0"/>
                <a:cs typeface="Courier New" pitchFamily="49" charset="0"/>
              </a:rPr>
              <a:t>	</a:t>
            </a:r>
            <a:r>
              <a:rPr lang="en-US" sz="1100" b="1" dirty="0" err="1" smtClean="0">
                <a:latin typeface="Courier New" pitchFamily="49" charset="0"/>
                <a:cs typeface="Courier New" pitchFamily="49" charset="0"/>
              </a:rPr>
              <a:t>smartFox.Send</a:t>
            </a:r>
            <a:r>
              <a:rPr lang="en-US" sz="1100" b="1" dirty="0" smtClean="0">
                <a:latin typeface="Courier New" pitchFamily="49" charset="0"/>
                <a:cs typeface="Courier New" pitchFamily="49" charset="0"/>
              </a:rPr>
              <a:t>(new </a:t>
            </a:r>
            <a:r>
              <a:rPr lang="en-US" sz="1100" b="1" dirty="0" err="1" smtClean="0">
                <a:latin typeface="Courier New" pitchFamily="49" charset="0"/>
                <a:cs typeface="Courier New" pitchFamily="49" charset="0"/>
              </a:rPr>
              <a:t>LoginRequest</a:t>
            </a:r>
            <a:r>
              <a:rPr lang="en-US" sz="1100" b="1" dirty="0">
                <a:latin typeface="Courier New" pitchFamily="49" charset="0"/>
                <a:cs typeface="Courier New" pitchFamily="49" charset="0"/>
              </a:rPr>
              <a:t>(username, password, zone));</a:t>
            </a:r>
          </a:p>
          <a:p>
            <a:pPr defTabSz="361950"/>
            <a:r>
              <a:rPr lang="en-US" sz="1100" b="1" dirty="0" smtClean="0">
                <a:latin typeface="Courier New" pitchFamily="49" charset="0"/>
                <a:cs typeface="Courier New" pitchFamily="49" charset="0"/>
              </a:rPr>
              <a:t>}</a:t>
            </a:r>
            <a:endParaRPr lang="en-US" sz="1100" b="1" dirty="0">
              <a:latin typeface="Courier New" pitchFamily="49" charset="0"/>
              <a:cs typeface="Courier New" pitchFamily="49" charset="0"/>
            </a:endParaRPr>
          </a:p>
        </p:txBody>
      </p:sp>
      <p:sp>
        <p:nvSpPr>
          <p:cNvPr id="8" name="ZoneTexte 7"/>
          <p:cNvSpPr txBox="1"/>
          <p:nvPr/>
        </p:nvSpPr>
        <p:spPr>
          <a:xfrm>
            <a:off x="1115616" y="4941168"/>
            <a:ext cx="771716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61950"/>
            <a:r>
              <a:rPr lang="en-US" sz="1100" b="1" dirty="0" smtClean="0">
                <a:solidFill>
                  <a:srgbClr val="FF0000"/>
                </a:solidFill>
                <a:latin typeface="Courier New" pitchFamily="49" charset="0"/>
                <a:cs typeface="Courier New" pitchFamily="49" charset="0"/>
              </a:rPr>
              <a:t>//if (</a:t>
            </a:r>
            <a:r>
              <a:rPr lang="en-US" sz="1100" b="1" dirty="0" err="1" smtClean="0">
                <a:solidFill>
                  <a:srgbClr val="FF0000"/>
                </a:solidFill>
                <a:latin typeface="Courier New" pitchFamily="49" charset="0"/>
                <a:cs typeface="Courier New" pitchFamily="49" charset="0"/>
              </a:rPr>
              <a:t>GUI.Button</a:t>
            </a:r>
            <a:r>
              <a:rPr lang="en-US" sz="1100" b="1" dirty="0" smtClean="0">
                <a:solidFill>
                  <a:srgbClr val="FF0000"/>
                </a:solidFill>
                <a:latin typeface="Courier New" pitchFamily="49" charset="0"/>
                <a:cs typeface="Courier New" pitchFamily="49" charset="0"/>
              </a:rPr>
              <a:t>(new </a:t>
            </a:r>
            <a:r>
              <a:rPr lang="en-US" sz="1100" b="1" dirty="0" err="1" smtClean="0">
                <a:solidFill>
                  <a:srgbClr val="FF0000"/>
                </a:solidFill>
                <a:latin typeface="Courier New" pitchFamily="49" charset="0"/>
                <a:cs typeface="Courier New" pitchFamily="49" charset="0"/>
              </a:rPr>
              <a:t>Rect</a:t>
            </a:r>
            <a:r>
              <a:rPr lang="en-US" sz="1100" b="1" dirty="0" smtClean="0">
                <a:solidFill>
                  <a:srgbClr val="FF0000"/>
                </a:solidFill>
                <a:latin typeface="Courier New" pitchFamily="49" charset="0"/>
                <a:cs typeface="Courier New" pitchFamily="49" charset="0"/>
              </a:rPr>
              <a:t>(100, 166, 100, 24), "Login")  || (</a:t>
            </a:r>
            <a:r>
              <a:rPr lang="en-US" sz="1100" b="1" dirty="0" err="1" smtClean="0">
                <a:solidFill>
                  <a:srgbClr val="FF0000"/>
                </a:solidFill>
                <a:latin typeface="Courier New" pitchFamily="49" charset="0"/>
                <a:cs typeface="Courier New" pitchFamily="49" charset="0"/>
              </a:rPr>
              <a:t>Event.current.type</a:t>
            </a:r>
            <a:r>
              <a:rPr lang="en-US" sz="1100" b="1" dirty="0" smtClean="0">
                <a:solidFill>
                  <a:srgbClr val="FF0000"/>
                </a:solidFill>
                <a:latin typeface="Courier New" pitchFamily="49" charset="0"/>
                <a:cs typeface="Courier New" pitchFamily="49" charset="0"/>
              </a:rPr>
              <a:t> == </a:t>
            </a:r>
            <a:r>
              <a:rPr lang="en-US" sz="1100" b="1" dirty="0" err="1" smtClean="0">
                <a:solidFill>
                  <a:srgbClr val="FF0000"/>
                </a:solidFill>
                <a:latin typeface="Courier New" pitchFamily="49" charset="0"/>
                <a:cs typeface="Courier New" pitchFamily="49" charset="0"/>
              </a:rPr>
              <a:t>EventType.keyDown</a:t>
            </a:r>
            <a:r>
              <a:rPr lang="en-US" sz="1100" b="1" dirty="0" smtClean="0">
                <a:solidFill>
                  <a:srgbClr val="FF0000"/>
                </a:solidFill>
                <a:latin typeface="Courier New" pitchFamily="49" charset="0"/>
                <a:cs typeface="Courier New" pitchFamily="49" charset="0"/>
              </a:rPr>
              <a:t> &amp;&amp; </a:t>
            </a:r>
            <a:r>
              <a:rPr lang="en-US" sz="1100" b="1" dirty="0" err="1" smtClean="0">
                <a:solidFill>
                  <a:srgbClr val="FF0000"/>
                </a:solidFill>
                <a:latin typeface="Courier New" pitchFamily="49" charset="0"/>
                <a:cs typeface="Courier New" pitchFamily="49" charset="0"/>
              </a:rPr>
              <a:t>Event.current.character</a:t>
            </a:r>
            <a:r>
              <a:rPr lang="en-US" sz="1100" b="1" dirty="0" smtClean="0">
                <a:solidFill>
                  <a:srgbClr val="FF0000"/>
                </a:solidFill>
                <a:latin typeface="Courier New" pitchFamily="49" charset="0"/>
                <a:cs typeface="Courier New" pitchFamily="49" charset="0"/>
              </a:rPr>
              <a:t> == '\n'))</a:t>
            </a:r>
          </a:p>
          <a:p>
            <a:pPr defTabSz="361950"/>
            <a:r>
              <a:rPr lang="en-US" sz="1100" b="1" dirty="0" smtClean="0">
                <a:solidFill>
                  <a:schemeClr val="tx1"/>
                </a:solidFill>
                <a:latin typeface="Courier New" pitchFamily="49" charset="0"/>
                <a:cs typeface="Courier New" pitchFamily="49" charset="0"/>
              </a:rPr>
              <a:t>{</a:t>
            </a:r>
            <a:endParaRPr lang="en-US" sz="1100" b="1" dirty="0">
              <a:solidFill>
                <a:schemeClr val="tx1"/>
              </a:solidFill>
              <a:latin typeface="Courier New" pitchFamily="49" charset="0"/>
              <a:cs typeface="Courier New" pitchFamily="49" charset="0"/>
            </a:endParaRPr>
          </a:p>
          <a:p>
            <a:pPr defTabSz="361950"/>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Debug.Log</a:t>
            </a:r>
            <a:r>
              <a:rPr lang="en-US" sz="1100" b="1" dirty="0">
                <a:solidFill>
                  <a:schemeClr val="tx1"/>
                </a:solidFill>
                <a:latin typeface="Courier New" pitchFamily="49" charset="0"/>
                <a:cs typeface="Courier New" pitchFamily="49" charset="0"/>
              </a:rPr>
              <a:t>("Sending login request");</a:t>
            </a:r>
          </a:p>
          <a:p>
            <a:pPr defTabSz="361950"/>
            <a:r>
              <a:rPr lang="en-US" sz="1100" b="1" dirty="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smartFox.Send</a:t>
            </a:r>
            <a:r>
              <a:rPr lang="en-US" sz="1100" b="1" dirty="0" smtClean="0">
                <a:solidFill>
                  <a:schemeClr val="tx1"/>
                </a:solidFill>
                <a:latin typeface="Courier New" pitchFamily="49" charset="0"/>
                <a:cs typeface="Courier New" pitchFamily="49" charset="0"/>
              </a:rPr>
              <a:t>(new </a:t>
            </a:r>
            <a:r>
              <a:rPr lang="en-US" sz="1100" b="1" dirty="0" err="1">
                <a:solidFill>
                  <a:schemeClr val="tx1"/>
                </a:solidFill>
                <a:latin typeface="Courier New" pitchFamily="49" charset="0"/>
                <a:cs typeface="Courier New" pitchFamily="49" charset="0"/>
              </a:rPr>
              <a:t>LoginRequest</a:t>
            </a:r>
            <a:r>
              <a:rPr lang="en-US" sz="1100" b="1" dirty="0" smtClean="0">
                <a:solidFill>
                  <a:schemeClr val="tx1"/>
                </a:solidFill>
                <a:latin typeface="Courier New" pitchFamily="49" charset="0"/>
                <a:cs typeface="Courier New" pitchFamily="49" charset="0"/>
              </a:rPr>
              <a:t>(</a:t>
            </a:r>
            <a:r>
              <a:rPr lang="en-US" sz="1100" b="1" dirty="0" smtClean="0">
                <a:solidFill>
                  <a:srgbClr val="FF0000"/>
                </a:solidFill>
                <a:latin typeface="Courier New" pitchFamily="49" charset="0"/>
                <a:cs typeface="Courier New" pitchFamily="49" charset="0"/>
              </a:rPr>
              <a:t>“Toto"</a:t>
            </a:r>
            <a:r>
              <a:rPr lang="en-US" sz="1100" b="1" dirty="0" smtClean="0">
                <a:solidFill>
                  <a:schemeClr val="tx1"/>
                </a:solidFill>
                <a:latin typeface="Courier New" pitchFamily="49" charset="0"/>
                <a:cs typeface="Courier New" pitchFamily="49" charset="0"/>
              </a:rPr>
              <a:t>, </a:t>
            </a:r>
            <a:r>
              <a:rPr lang="en-US" sz="1100" b="1" dirty="0">
                <a:solidFill>
                  <a:srgbClr val="FF0000"/>
                </a:solidFill>
                <a:latin typeface="Courier New" pitchFamily="49" charset="0"/>
                <a:cs typeface="Courier New" pitchFamily="49" charset="0"/>
              </a:rPr>
              <a:t>""</a:t>
            </a:r>
            <a:r>
              <a:rPr lang="en-US" sz="1100" b="1" dirty="0">
                <a:solidFill>
                  <a:schemeClr val="tx1"/>
                </a:solidFill>
                <a:latin typeface="Courier New" pitchFamily="49" charset="0"/>
                <a:cs typeface="Courier New" pitchFamily="49" charset="0"/>
              </a:rPr>
              <a:t>, zone));</a:t>
            </a:r>
          </a:p>
          <a:p>
            <a:pPr defTabSz="361950"/>
            <a:r>
              <a:rPr lang="en-US" sz="1100" b="1" dirty="0" smtClean="0">
                <a:solidFill>
                  <a:schemeClr val="tx1"/>
                </a:solidFill>
                <a:latin typeface="Courier New" pitchFamily="49" charset="0"/>
                <a:cs typeface="Courier New" pitchFamily="49" charset="0"/>
              </a:rPr>
              <a:t>}</a:t>
            </a:r>
            <a:endParaRPr lang="en-US" sz="1100"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1381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22161" y="1773638"/>
            <a:ext cx="6098111" cy="2123658"/>
          </a:xfrm>
          <a:prstGeom prst="rect">
            <a:avLst/>
          </a:prstGeom>
          <a:noFill/>
        </p:spPr>
        <p:txBody>
          <a:bodyPr wrap="square" rtlCol="0">
            <a:spAutoFit/>
          </a:bodyPr>
          <a:lstStyle/>
          <a:p>
            <a:pPr marL="285750" indent="-285750">
              <a:buFont typeface="Arial" pitchFamily="34" charset="0"/>
              <a:buChar char="•"/>
            </a:pPr>
            <a:r>
              <a:rPr lang="fr-FR" sz="2400" dirty="0" smtClean="0"/>
              <a:t>Charger le décor principal</a:t>
            </a:r>
          </a:p>
          <a:p>
            <a:pPr marL="285750" indent="-285750">
              <a:buFont typeface="Arial" pitchFamily="34" charset="0"/>
              <a:buChar char="•"/>
            </a:pPr>
            <a:r>
              <a:rPr lang="fr-FR" sz="2400" dirty="0" smtClean="0"/>
              <a:t>Le placer au centre du monde</a:t>
            </a:r>
          </a:p>
          <a:p>
            <a:pPr marL="285750" indent="-285750">
              <a:buFont typeface="Arial" pitchFamily="34" charset="0"/>
              <a:buChar char="•"/>
            </a:pPr>
            <a:r>
              <a:rPr lang="fr-FR" sz="2400" dirty="0" smtClean="0"/>
              <a:t>Ajouter un personnage (Par exemple </a:t>
            </a:r>
            <a:r>
              <a:rPr lang="fr-FR" sz="2400" dirty="0" err="1" smtClean="0"/>
              <a:t>Lerpz</a:t>
            </a:r>
            <a:r>
              <a:rPr lang="fr-FR" sz="2400" dirty="0" smtClean="0"/>
              <a:t>)</a:t>
            </a:r>
          </a:p>
          <a:p>
            <a:pPr marL="285750" indent="-285750">
              <a:buFont typeface="Arial" pitchFamily="34" charset="0"/>
              <a:buChar char="•"/>
            </a:pPr>
            <a:r>
              <a:rPr lang="fr-FR" sz="2400" dirty="0" smtClean="0"/>
              <a:t>Lui affecter un </a:t>
            </a:r>
            <a:r>
              <a:rPr lang="fr-FR" sz="2400" dirty="0" err="1" smtClean="0"/>
              <a:t>ThirdPersonController</a:t>
            </a:r>
            <a:endParaRPr lang="fr-FR" sz="2400" dirty="0" smtClean="0"/>
          </a:p>
          <a:p>
            <a:pPr marL="285750" indent="-285750">
              <a:buFont typeface="Arial" pitchFamily="34" charset="0"/>
              <a:buChar char="•"/>
            </a:pPr>
            <a:endParaRPr lang="fr-FR" dirty="0" smtClean="0"/>
          </a:p>
          <a:p>
            <a:endParaRPr lang="fr-FR" dirty="0"/>
          </a:p>
        </p:txBody>
      </p:sp>
      <p:sp>
        <p:nvSpPr>
          <p:cNvPr id="11" name="Title 1"/>
          <p:cNvSpPr>
            <a:spLocks noGrp="1"/>
          </p:cNvSpPr>
          <p:nvPr>
            <p:ph type="title"/>
          </p:nvPr>
        </p:nvSpPr>
        <p:spPr>
          <a:xfrm>
            <a:off x="908791" y="764704"/>
            <a:ext cx="4824536" cy="864096"/>
          </a:xfrm>
        </p:spPr>
        <p:txBody>
          <a:bodyPr>
            <a:noAutofit/>
          </a:bodyPr>
          <a:lstStyle/>
          <a:p>
            <a:r>
              <a:rPr lang="fr-FR" dirty="0" smtClean="0"/>
              <a:t>Décor</a:t>
            </a:r>
            <a:endParaRPr lang="fr-FR" dirty="0"/>
          </a:p>
        </p:txBody>
      </p:sp>
      <p:pic>
        <p:nvPicPr>
          <p:cNvPr id="6146" name="Picture 2" descr="K:\Desktop\lerpz_bann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2200" y="3259516"/>
            <a:ext cx="2314203" cy="3251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8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22161" y="1773638"/>
            <a:ext cx="6098111" cy="3785652"/>
          </a:xfrm>
          <a:prstGeom prst="rect">
            <a:avLst/>
          </a:prstGeom>
          <a:noFill/>
        </p:spPr>
        <p:txBody>
          <a:bodyPr wrap="square" rtlCol="0">
            <a:spAutoFit/>
          </a:bodyPr>
          <a:lstStyle/>
          <a:p>
            <a:pPr marL="285750" indent="-285750">
              <a:buFont typeface="Arial" pitchFamily="34" charset="0"/>
              <a:buChar char="•"/>
            </a:pPr>
            <a:r>
              <a:rPr lang="fr-FR" sz="2400" dirty="0" smtClean="0"/>
              <a:t>Envoyez la position de votre personnage toute les 5 secondes sous le format :</a:t>
            </a:r>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a:p>
            <a:pPr marL="285750" indent="-285750"/>
            <a:r>
              <a:rPr lang="fr-FR" sz="2400" dirty="0" smtClean="0"/>
              <a:t>« POSITION=2.21:54.21:51.21288»</a:t>
            </a:r>
          </a:p>
          <a:p>
            <a:pPr marL="285750" indent="-285750"/>
            <a:endParaRPr lang="fr-FR" sz="2400" dirty="0" smtClean="0"/>
          </a:p>
          <a:p>
            <a:pPr marL="285750" indent="-285750"/>
            <a:r>
              <a:rPr lang="fr-FR" dirty="0" smtClean="0"/>
              <a:t>	Multipliez par 1000 chaque valeur et supprimez la partie flottante :</a:t>
            </a:r>
          </a:p>
          <a:p>
            <a:pPr marL="285750" indent="-285750"/>
            <a:endParaRPr lang="fr-FR" dirty="0" smtClean="0"/>
          </a:p>
          <a:p>
            <a:pPr marL="285750" indent="-285750"/>
            <a:r>
              <a:rPr lang="fr-FR" sz="2400" dirty="0" smtClean="0"/>
              <a:t>« POSITION=2210:54210:51212»</a:t>
            </a:r>
          </a:p>
          <a:p>
            <a:endParaRPr lang="fr-FR" dirty="0"/>
          </a:p>
        </p:txBody>
      </p:sp>
      <p:sp>
        <p:nvSpPr>
          <p:cNvPr id="11" name="Title 1"/>
          <p:cNvSpPr>
            <a:spLocks noGrp="1"/>
          </p:cNvSpPr>
          <p:nvPr>
            <p:ph type="title"/>
          </p:nvPr>
        </p:nvSpPr>
        <p:spPr>
          <a:xfrm>
            <a:off x="908791" y="764704"/>
            <a:ext cx="4824536" cy="864096"/>
          </a:xfrm>
        </p:spPr>
        <p:txBody>
          <a:bodyPr>
            <a:noAutofit/>
          </a:bodyPr>
          <a:lstStyle/>
          <a:p>
            <a:r>
              <a:rPr lang="fr-FR" dirty="0" smtClean="0"/>
              <a:t>Position</a:t>
            </a:r>
            <a:endParaRPr lang="fr-FR" dirty="0"/>
          </a:p>
        </p:txBody>
      </p:sp>
      <p:pic>
        <p:nvPicPr>
          <p:cNvPr id="6146" name="Picture 2" descr="K:\Desktop\lerpz_bann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2200" y="3259516"/>
            <a:ext cx="2314203" cy="3251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8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6268" y="2751219"/>
            <a:ext cx="3711465" cy="1355562"/>
          </a:xfrm>
          <a:prstGeom prst="rect">
            <a:avLst/>
          </a:prstGeom>
          <a:noFill/>
        </p:spPr>
        <p:txBody>
          <a:bodyPr wrap="square" rtlCol="0">
            <a:normAutofit/>
          </a:bodyPr>
          <a:lstStyle/>
          <a:p>
            <a:r>
              <a:rPr lang="fr-FR" sz="6600" dirty="0" smtClean="0"/>
              <a:t>Chapitre 1</a:t>
            </a:r>
            <a:endParaRPr lang="fr-FR" sz="6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3186154" cy="1674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4373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22161" y="1773638"/>
            <a:ext cx="6386143" cy="2123658"/>
          </a:xfrm>
          <a:prstGeom prst="rect">
            <a:avLst/>
          </a:prstGeom>
          <a:noFill/>
        </p:spPr>
        <p:txBody>
          <a:bodyPr wrap="square" rtlCol="0">
            <a:spAutoFit/>
          </a:bodyPr>
          <a:lstStyle/>
          <a:p>
            <a:pPr marL="285750" indent="-285750">
              <a:buFont typeface="Arial" pitchFamily="34" charset="0"/>
              <a:buChar char="•"/>
            </a:pPr>
            <a:r>
              <a:rPr lang="fr-FR" sz="2400" dirty="0" smtClean="0"/>
              <a:t>Ajoutez la rotation :</a:t>
            </a:r>
          </a:p>
          <a:p>
            <a:pPr marL="285750" indent="-285750">
              <a:buFont typeface="Arial" pitchFamily="34" charset="0"/>
              <a:buChar char="•"/>
            </a:pPr>
            <a:endParaRPr lang="fr-FR" sz="2400" dirty="0" smtClean="0"/>
          </a:p>
          <a:p>
            <a:pPr marL="285750" indent="-285750"/>
            <a:endParaRPr lang="fr-FR" dirty="0" smtClean="0"/>
          </a:p>
          <a:p>
            <a:pPr marL="285750" indent="-285750"/>
            <a:r>
              <a:rPr lang="fr-FR" sz="2400" dirty="0" smtClean="0"/>
              <a:t>« POSITION=2210:54210:51212;ROTATION=2121:5213:2542:3665»</a:t>
            </a:r>
          </a:p>
          <a:p>
            <a:endParaRPr lang="fr-FR" dirty="0"/>
          </a:p>
        </p:txBody>
      </p:sp>
      <p:sp>
        <p:nvSpPr>
          <p:cNvPr id="11" name="Title 1"/>
          <p:cNvSpPr>
            <a:spLocks noGrp="1"/>
          </p:cNvSpPr>
          <p:nvPr>
            <p:ph type="title"/>
          </p:nvPr>
        </p:nvSpPr>
        <p:spPr>
          <a:xfrm>
            <a:off x="908791" y="764704"/>
            <a:ext cx="4824536" cy="864096"/>
          </a:xfrm>
        </p:spPr>
        <p:txBody>
          <a:bodyPr>
            <a:noAutofit/>
          </a:bodyPr>
          <a:lstStyle/>
          <a:p>
            <a:r>
              <a:rPr lang="fr-FR" dirty="0" smtClean="0"/>
              <a:t>Rotation</a:t>
            </a:r>
            <a:endParaRPr lang="fr-FR" dirty="0"/>
          </a:p>
        </p:txBody>
      </p:sp>
      <p:pic>
        <p:nvPicPr>
          <p:cNvPr id="6146" name="Picture 2" descr="K:\Desktop\lerpz_bann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2200" y="3259516"/>
            <a:ext cx="2314203" cy="3251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8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22161" y="1773638"/>
            <a:ext cx="6386143" cy="2677656"/>
          </a:xfrm>
          <a:prstGeom prst="rect">
            <a:avLst/>
          </a:prstGeom>
          <a:noFill/>
        </p:spPr>
        <p:txBody>
          <a:bodyPr wrap="square" rtlCol="0">
            <a:spAutoFit/>
          </a:bodyPr>
          <a:lstStyle/>
          <a:p>
            <a:pPr marL="285750" indent="-285750">
              <a:buFont typeface="Arial" pitchFamily="34" charset="0"/>
              <a:buChar char="•"/>
            </a:pPr>
            <a:r>
              <a:rPr lang="fr-FR" sz="2400" dirty="0" smtClean="0"/>
              <a:t>Ouvrir le projet </a:t>
            </a:r>
            <a:r>
              <a:rPr lang="fr-FR" sz="2400" dirty="0" err="1" smtClean="0"/>
              <a:t>Lerpz</a:t>
            </a:r>
            <a:endParaRPr lang="fr-FR" sz="2400" dirty="0" smtClean="0"/>
          </a:p>
          <a:p>
            <a:pPr marL="285750" indent="-285750">
              <a:buFont typeface="Arial" pitchFamily="34" charset="0"/>
              <a:buChar char="•"/>
            </a:pPr>
            <a:r>
              <a:rPr lang="fr-FR" sz="2400" dirty="0" smtClean="0"/>
              <a:t>Faire un </a:t>
            </a:r>
            <a:r>
              <a:rPr lang="fr-FR" sz="2400" dirty="0" err="1" smtClean="0"/>
              <a:t>prefab</a:t>
            </a:r>
            <a:r>
              <a:rPr lang="fr-FR" sz="2400" dirty="0" smtClean="0"/>
              <a:t> du </a:t>
            </a:r>
            <a:r>
              <a:rPr lang="fr-FR" sz="2400" dirty="0" err="1" smtClean="0"/>
              <a:t>player</a:t>
            </a:r>
            <a:r>
              <a:rPr lang="fr-FR" sz="2400" dirty="0" smtClean="0"/>
              <a:t> </a:t>
            </a:r>
            <a:r>
              <a:rPr lang="fr-FR" sz="2400" dirty="0" err="1" smtClean="0"/>
              <a:t>Lerpz</a:t>
            </a:r>
            <a:endParaRPr lang="fr-FR" sz="2400" dirty="0" smtClean="0"/>
          </a:p>
          <a:p>
            <a:pPr marL="285750" indent="-285750">
              <a:buFont typeface="Arial" pitchFamily="34" charset="0"/>
              <a:buChar char="•"/>
            </a:pPr>
            <a:r>
              <a:rPr lang="fr-FR" sz="2400" dirty="0" smtClean="0"/>
              <a:t>Faire un « export package » sur le </a:t>
            </a:r>
            <a:r>
              <a:rPr lang="fr-FR" sz="2400" dirty="0" err="1" smtClean="0"/>
              <a:t>prefab</a:t>
            </a:r>
            <a:endParaRPr lang="fr-FR" sz="2400" dirty="0" smtClean="0"/>
          </a:p>
          <a:p>
            <a:pPr marL="285750" indent="-285750">
              <a:buFont typeface="Arial" pitchFamily="34" charset="0"/>
              <a:buChar char="•"/>
            </a:pPr>
            <a:r>
              <a:rPr lang="fr-FR" sz="2400" dirty="0" smtClean="0"/>
              <a:t>Revenir sur le projet en cours</a:t>
            </a:r>
          </a:p>
          <a:p>
            <a:pPr marL="285750" indent="-285750">
              <a:buFont typeface="Arial" pitchFamily="34" charset="0"/>
              <a:buChar char="•"/>
            </a:pPr>
            <a:r>
              <a:rPr lang="fr-FR" sz="2400" dirty="0" smtClean="0"/>
              <a:t>Faire un « import package »</a:t>
            </a:r>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p:txBody>
      </p:sp>
      <p:sp>
        <p:nvSpPr>
          <p:cNvPr id="11" name="Title 1"/>
          <p:cNvSpPr>
            <a:spLocks noGrp="1"/>
          </p:cNvSpPr>
          <p:nvPr>
            <p:ph type="title"/>
          </p:nvPr>
        </p:nvSpPr>
        <p:spPr>
          <a:xfrm>
            <a:off x="908791" y="764704"/>
            <a:ext cx="4824536" cy="864096"/>
          </a:xfrm>
        </p:spPr>
        <p:txBody>
          <a:bodyPr>
            <a:noAutofit/>
          </a:bodyPr>
          <a:lstStyle/>
          <a:p>
            <a:r>
              <a:rPr lang="fr-FR" dirty="0" err="1" smtClean="0"/>
              <a:t>Lerpz</a:t>
            </a:r>
            <a:endParaRPr lang="fr-FR" dirty="0"/>
          </a:p>
        </p:txBody>
      </p:sp>
      <p:pic>
        <p:nvPicPr>
          <p:cNvPr id="6146" name="Picture 2" descr="K:\Desktop\lerpz_bann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2200" y="3259516"/>
            <a:ext cx="2314203" cy="3251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98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71600" y="2132856"/>
            <a:ext cx="7692305" cy="398570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class</a:t>
            </a:r>
            <a:r>
              <a:rPr lang="en-US" sz="1100" dirty="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endParaRPr lang="en-US" sz="1100" dirty="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string</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playerName</a:t>
            </a:r>
            <a:r>
              <a:rPr lang="en-US" sz="1100" dirty="0" smtClean="0">
                <a:solidFill>
                  <a:schemeClr val="tx1"/>
                </a:solidFill>
                <a:latin typeface="Courier New" pitchFamily="49" charset="0"/>
                <a:cs typeface="Courier New" pitchFamily="49" charset="0"/>
              </a:rPr>
              <a:t>;</a:t>
            </a:r>
          </a:p>
          <a:p>
            <a:pPr defTabSz="358775"/>
            <a:endParaRPr lang="en-US" sz="1100" dirty="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GameObject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gameObject</a:t>
            </a:r>
            <a:r>
              <a:rPr lang="en-US" sz="1100" dirty="0" smtClean="0">
                <a:solidFill>
                  <a:schemeClr val="tx1"/>
                </a:solidFill>
                <a:latin typeface="Courier New" pitchFamily="49" charset="0"/>
                <a:cs typeface="Courier New" pitchFamily="49" charset="0"/>
              </a:rPr>
              <a:t>;</a:t>
            </a:r>
          </a:p>
          <a:p>
            <a:pPr defTabSz="358775"/>
            <a:endParaRPr lang="en-US" sz="1100" b="1" dirty="0">
              <a:solidFill>
                <a:schemeClr val="tx1"/>
              </a:solidFill>
              <a:latin typeface="Courier New" pitchFamily="49" charset="0"/>
              <a:cs typeface="Courier New" pitchFamily="49" charset="0"/>
            </a:endParaRPr>
          </a:p>
          <a:p>
            <a:pPr defTabSz="358775"/>
            <a:r>
              <a:rPr lang="en-US" sz="1100" b="1" dirty="0" smtClean="0">
                <a:solidFill>
                  <a:schemeClr val="tx1"/>
                </a:solidFill>
                <a:latin typeface="Courier New" pitchFamily="49" charset="0"/>
                <a:cs typeface="Courier New" pitchFamily="49" charset="0"/>
              </a:rPr>
              <a:t>	public</a:t>
            </a:r>
            <a:r>
              <a:rPr lang="en-US" sz="1100" dirty="0" smtClean="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Vector3</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oldPosition</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Vector3</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newPosition</a:t>
            </a:r>
            <a:r>
              <a:rPr lang="en-US" sz="1100" dirty="0">
                <a:solidFill>
                  <a:schemeClr val="tx1"/>
                </a:solidFill>
                <a:latin typeface="Courier New" pitchFamily="49" charset="0"/>
                <a:cs typeface="Courier New" pitchFamily="49" charset="0"/>
              </a:rPr>
              <a:t>;</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Quaternion</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oldRotation</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Quaternion</a:t>
            </a:r>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newRotation</a:t>
            </a:r>
            <a:r>
              <a:rPr lang="en-US" sz="1100" dirty="0">
                <a:solidFill>
                  <a:schemeClr val="tx1"/>
                </a:solidFill>
                <a:latin typeface="Courier New" pitchFamily="49" charset="0"/>
                <a:cs typeface="Courier New" pitchFamily="49" charset="0"/>
              </a:rPr>
              <a:t>;</a:t>
            </a:r>
          </a:p>
          <a:p>
            <a:pPr defTabSz="358775"/>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public</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1"/>
              </a:solidFill>
              <a:latin typeface="Courier New" pitchFamily="49" charset="0"/>
              <a:cs typeface="Courier New" pitchFamily="49" charset="0"/>
            </a:endParaRPr>
          </a:p>
          <a:p>
            <a:pPr defTabSz="358775"/>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class</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LobbyGUI</a:t>
            </a:r>
            <a:r>
              <a:rPr lang="en-US" sz="1100"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MonoBehaviour</a:t>
            </a:r>
            <a:endParaRPr lang="en-US" sz="1100" b="1"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static</a:t>
            </a:r>
            <a:r>
              <a:rPr lang="en-US" sz="1100" dirty="0" smtClean="0">
                <a:solidFill>
                  <a:schemeClr val="tx1"/>
                </a:solidFill>
                <a:latin typeface="Courier New" pitchFamily="49" charset="0"/>
                <a:cs typeface="Courier New" pitchFamily="49" charset="0"/>
              </a:rPr>
              <a:t> </a:t>
            </a:r>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Hashtable</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 = new </a:t>
            </a:r>
            <a:r>
              <a:rPr lang="en-US" sz="1100" b="1" dirty="0" err="1" smtClean="0">
                <a:solidFill>
                  <a:schemeClr val="tx1"/>
                </a:solidFill>
                <a:latin typeface="Courier New" pitchFamily="49" charset="0"/>
                <a:cs typeface="Courier New" pitchFamily="49" charset="0"/>
              </a:rPr>
              <a:t>Hashtable</a:t>
            </a:r>
            <a:r>
              <a:rPr lang="en-US" sz="1100" b="1" dirty="0" smtClean="0">
                <a:solidFill>
                  <a:schemeClr val="tx1"/>
                </a:solidFill>
                <a:latin typeface="Courier New" pitchFamily="49" charset="0"/>
                <a:cs typeface="Courier New" pitchFamily="49" charset="0"/>
              </a:rPr>
              <a:t>()</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endParaRPr lang="en-US" sz="1100" dirty="0">
              <a:solidFill>
                <a:schemeClr val="tx1"/>
              </a:solidFill>
              <a:latin typeface="Courier New" pitchFamily="49" charset="0"/>
              <a:cs typeface="Courier New" pitchFamily="49" charset="0"/>
            </a:endParaRPr>
          </a:p>
          <a:p>
            <a:pPr defTabSz="358775"/>
            <a:endParaRPr lang="en-US" sz="1100" dirty="0" smtClean="0">
              <a:solidFill>
                <a:schemeClr val="tx1"/>
              </a:solidFill>
              <a:latin typeface="Courier New" pitchFamily="49" charset="0"/>
              <a:cs typeface="Courier New" pitchFamily="49" charset="0"/>
            </a:endParaRPr>
          </a:p>
        </p:txBody>
      </p:sp>
      <p:sp>
        <p:nvSpPr>
          <p:cNvPr id="9" name="ZoneTexte 8"/>
          <p:cNvSpPr txBox="1"/>
          <p:nvPr/>
        </p:nvSpPr>
        <p:spPr>
          <a:xfrm>
            <a:off x="899592" y="1700808"/>
            <a:ext cx="1734449" cy="369332"/>
          </a:xfrm>
          <a:prstGeom prst="rect">
            <a:avLst/>
          </a:prstGeom>
          <a:noFill/>
        </p:spPr>
        <p:txBody>
          <a:bodyPr wrap="none" rtlCol="0">
            <a:spAutoFit/>
          </a:bodyPr>
          <a:lstStyle/>
          <a:p>
            <a:r>
              <a:rPr lang="fr-FR" dirty="0" smtClean="0"/>
              <a:t>Classe </a:t>
            </a:r>
            <a:r>
              <a:rPr lang="fr-FR" dirty="0" err="1" smtClean="0"/>
              <a:t>NetPlayer</a:t>
            </a:r>
            <a:endParaRPr lang="fr-FR" dirty="0"/>
          </a:p>
        </p:txBody>
      </p:sp>
      <p:sp>
        <p:nvSpPr>
          <p:cNvPr id="11" name="Title 1"/>
          <p:cNvSpPr>
            <a:spLocks noGrp="1"/>
          </p:cNvSpPr>
          <p:nvPr>
            <p:ph type="title"/>
          </p:nvPr>
        </p:nvSpPr>
        <p:spPr>
          <a:xfrm>
            <a:off x="908791" y="764704"/>
            <a:ext cx="4824536" cy="864096"/>
          </a:xfrm>
        </p:spPr>
        <p:txBody>
          <a:bodyPr>
            <a:noAutofit/>
          </a:bodyPr>
          <a:lstStyle/>
          <a:p>
            <a:r>
              <a:rPr lang="fr-FR" dirty="0" err="1" smtClean="0"/>
              <a:t>Players</a:t>
            </a:r>
            <a:endParaRPr lang="fr-FR" dirty="0"/>
          </a:p>
        </p:txBody>
      </p:sp>
    </p:spTree>
    <p:custDataLst>
      <p:tags r:id="rId1"/>
    </p:custDataLst>
    <p:extLst>
      <p:ext uri="{BB962C8B-B14F-4D97-AF65-F5344CB8AC3E}">
        <p14:creationId xmlns:p14="http://schemas.microsoft.com/office/powerpoint/2010/main" val="3745941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71600" y="5013176"/>
            <a:ext cx="7692305"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smtClean="0">
                <a:latin typeface="Courier New" pitchFamily="49" charset="0"/>
                <a:cs typeface="Courier New" pitchFamily="49" charset="0"/>
              </a:rPr>
              <a:t>void</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OnUserLeaveRoom</a:t>
            </a:r>
            <a:r>
              <a:rPr lang="en-US" sz="1100"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BaseEvent</a:t>
            </a:r>
            <a:r>
              <a:rPr lang="en-US"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evt</a:t>
            </a:r>
            <a:r>
              <a:rPr lang="en-US" sz="1100" dirty="0" smtClean="0">
                <a:latin typeface="Courier New" pitchFamily="49" charset="0"/>
                <a:cs typeface="Courier New" pitchFamily="49" charset="0"/>
              </a:rPr>
              <a:t>)</a:t>
            </a:r>
          </a:p>
          <a:p>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2"/>
                </a:solidFill>
                <a:latin typeface="Courier New" pitchFamily="49" charset="0"/>
                <a:cs typeface="Courier New" pitchFamily="49" charset="0"/>
              </a:rPr>
              <a:t>	//Je </a:t>
            </a:r>
            <a:r>
              <a:rPr lang="en-US" sz="1100" dirty="0" err="1" smtClean="0">
                <a:solidFill>
                  <a:schemeClr val="tx2"/>
                </a:solidFill>
                <a:latin typeface="Courier New" pitchFamily="49" charset="0"/>
                <a:cs typeface="Courier New" pitchFamily="49" charset="0"/>
              </a:rPr>
              <a:t>supprime</a:t>
            </a:r>
            <a:r>
              <a:rPr lang="en-US" sz="1100" dirty="0" smtClean="0">
                <a:solidFill>
                  <a:schemeClr val="tx2"/>
                </a:solidFill>
                <a:latin typeface="Courier New" pitchFamily="49" charset="0"/>
                <a:cs typeface="Courier New" pitchFamily="49" charset="0"/>
              </a:rPr>
              <a:t> </a:t>
            </a:r>
            <a:r>
              <a:rPr lang="en-US" sz="1100" dirty="0" err="1" smtClean="0">
                <a:solidFill>
                  <a:schemeClr val="tx2"/>
                </a:solidFill>
                <a:latin typeface="Courier New" pitchFamily="49" charset="0"/>
                <a:cs typeface="Courier New" pitchFamily="49" charset="0"/>
              </a:rPr>
              <a:t>ce</a:t>
            </a:r>
            <a:r>
              <a:rPr lang="en-US" sz="1100" dirty="0" smtClean="0">
                <a:solidFill>
                  <a:schemeClr val="tx2"/>
                </a:solidFill>
                <a:latin typeface="Courier New" pitchFamily="49" charset="0"/>
                <a:cs typeface="Courier New" pitchFamily="49" charset="0"/>
              </a:rPr>
              <a:t> player à ma </a:t>
            </a:r>
            <a:r>
              <a:rPr lang="en-US" sz="1100" dirty="0" err="1" smtClean="0">
                <a:solidFill>
                  <a:schemeClr val="tx2"/>
                </a:solidFill>
                <a:latin typeface="Courier New" pitchFamily="49" charset="0"/>
                <a:cs typeface="Courier New" pitchFamily="49" charset="0"/>
              </a:rPr>
              <a:t>liste</a:t>
            </a:r>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5" name="ZoneTexte 4"/>
          <p:cNvSpPr txBox="1"/>
          <p:nvPr/>
        </p:nvSpPr>
        <p:spPr>
          <a:xfrm>
            <a:off x="971600" y="3789040"/>
            <a:ext cx="7692305"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latin typeface="Courier New" pitchFamily="49" charset="0"/>
                <a:cs typeface="Courier New" pitchFamily="49" charset="0"/>
              </a:rPr>
              <a:t>public</a:t>
            </a:r>
            <a:r>
              <a:rPr lang="en-US" sz="1100" dirty="0" smtClean="0">
                <a:latin typeface="Courier New" pitchFamily="49" charset="0"/>
                <a:cs typeface="Courier New" pitchFamily="49" charset="0"/>
              </a:rPr>
              <a:t> </a:t>
            </a:r>
            <a:r>
              <a:rPr lang="en-US" sz="1100" b="1" dirty="0" smtClean="0">
                <a:latin typeface="Courier New" pitchFamily="49" charset="0"/>
                <a:cs typeface="Courier New" pitchFamily="49" charset="0"/>
              </a:rPr>
              <a:t>void</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OnUserEnterRoom</a:t>
            </a:r>
            <a:r>
              <a:rPr lang="en-US" sz="1100"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BaseEvent</a:t>
            </a:r>
            <a:r>
              <a:rPr lang="en-US"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evt</a:t>
            </a:r>
            <a:r>
              <a:rPr lang="en-US" sz="1100" dirty="0" smtClean="0">
                <a:latin typeface="Courier New" pitchFamily="49" charset="0"/>
                <a:cs typeface="Courier New" pitchFamily="49" charset="0"/>
              </a:rPr>
              <a:t>)</a:t>
            </a:r>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User </a:t>
            </a:r>
            <a:r>
              <a:rPr lang="en-US" sz="1100" dirty="0" err="1" smtClean="0">
                <a:solidFill>
                  <a:schemeClr val="tx1"/>
                </a:solidFill>
                <a:latin typeface="Courier New" pitchFamily="49" charset="0"/>
                <a:cs typeface="Courier New" pitchFamily="49" charset="0"/>
              </a:rPr>
              <a:t>user</a:t>
            </a:r>
            <a:r>
              <a:rPr lang="en-US" sz="1100" dirty="0" smtClean="0">
                <a:solidFill>
                  <a:schemeClr val="tx1"/>
                </a:solidFill>
                <a:latin typeface="Courier New" pitchFamily="49" charset="0"/>
                <a:cs typeface="Courier New" pitchFamily="49" charset="0"/>
              </a:rPr>
              <a:t> = (User)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[“user”];</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Debug.Log</a:t>
            </a:r>
            <a:r>
              <a:rPr lang="en-US" sz="1100" dirty="0" smtClean="0">
                <a:solidFill>
                  <a:schemeClr val="tx1"/>
                </a:solidFill>
                <a:latin typeface="Courier New" pitchFamily="49" charset="0"/>
                <a:cs typeface="Courier New" pitchFamily="49" charset="0"/>
              </a:rPr>
              <a:t>(“Le </a:t>
            </a:r>
            <a:r>
              <a:rPr lang="en-US" sz="1100" dirty="0" err="1" smtClean="0">
                <a:solidFill>
                  <a:schemeClr val="tx1"/>
                </a:solidFill>
                <a:latin typeface="Courier New" pitchFamily="49" charset="0"/>
                <a:cs typeface="Courier New" pitchFamily="49" charset="0"/>
              </a:rPr>
              <a:t>joueur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 + “ </a:t>
            </a:r>
            <a:r>
              <a:rPr lang="en-US" sz="1100" dirty="0" err="1" smtClean="0">
                <a:solidFill>
                  <a:schemeClr val="tx1"/>
                </a:solidFill>
                <a:latin typeface="Courier New" pitchFamily="49" charset="0"/>
                <a:cs typeface="Courier New" pitchFamily="49" charset="0"/>
              </a:rPr>
              <a:t>s’est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connecté</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smtClean="0">
                <a:solidFill>
                  <a:schemeClr val="tx2"/>
                </a:solidFill>
                <a:latin typeface="Courier New" pitchFamily="49" charset="0"/>
                <a:cs typeface="Courier New" pitchFamily="49" charset="0"/>
              </a:rPr>
              <a:t>// </a:t>
            </a:r>
            <a:r>
              <a:rPr lang="en-US" sz="1100" dirty="0" err="1" smtClean="0">
                <a:solidFill>
                  <a:schemeClr val="tx2"/>
                </a:solidFill>
                <a:latin typeface="Courier New" pitchFamily="49" charset="0"/>
                <a:cs typeface="Courier New" pitchFamily="49" charset="0"/>
              </a:rPr>
              <a:t>J’ajoute</a:t>
            </a:r>
            <a:r>
              <a:rPr lang="en-US" sz="1100" dirty="0" smtClean="0">
                <a:solidFill>
                  <a:schemeClr val="tx2"/>
                </a:solidFill>
                <a:latin typeface="Courier New" pitchFamily="49" charset="0"/>
                <a:cs typeface="Courier New" pitchFamily="49" charset="0"/>
              </a:rPr>
              <a:t> un nouveau player à ma </a:t>
            </a:r>
            <a:r>
              <a:rPr lang="en-US" sz="1100" dirty="0" err="1" smtClean="0">
                <a:solidFill>
                  <a:schemeClr val="tx2"/>
                </a:solidFill>
                <a:latin typeface="Courier New" pitchFamily="49" charset="0"/>
                <a:cs typeface="Courier New" pitchFamily="49" charset="0"/>
              </a:rPr>
              <a:t>liste</a:t>
            </a:r>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 	= new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newPlayer.playerName</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newPlayer.gameObject</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GameObject</a:t>
            </a:r>
            <a:r>
              <a:rPr lang="en-US" sz="1100" dirty="0" smtClean="0">
                <a:solidFill>
                  <a:schemeClr val="tx1"/>
                </a:solidFill>
                <a:latin typeface="Courier New" pitchFamily="49" charset="0"/>
                <a:cs typeface="Courier New" pitchFamily="49" charset="0"/>
              </a:rPr>
              <a:t>) Instantiate(</a:t>
            </a:r>
            <a:r>
              <a:rPr lang="en-US" sz="1100" dirty="0" err="1" smtClean="0">
                <a:solidFill>
                  <a:schemeClr val="tx1"/>
                </a:solidFill>
                <a:latin typeface="Courier New" pitchFamily="49" charset="0"/>
                <a:cs typeface="Courier New" pitchFamily="49" charset="0"/>
              </a:rPr>
              <a:t>newPlayerModel</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newPlayer.gameObject.name </a:t>
            </a:r>
            <a:r>
              <a:rPr lang="en-US" sz="1100" dirty="0">
                <a:solidFill>
                  <a:schemeClr val="tx1"/>
                </a:solidFill>
                <a:latin typeface="Courier New" pitchFamily="49" charset="0"/>
                <a:cs typeface="Courier New" pitchFamily="49" charset="0"/>
              </a:rPr>
              <a:t>= “Player ” + </a:t>
            </a:r>
            <a:r>
              <a:rPr lang="en-US" sz="1100" dirty="0" err="1">
                <a:solidFill>
                  <a:schemeClr val="tx1"/>
                </a:solidFill>
                <a:latin typeface="Courier New" pitchFamily="49" charset="0"/>
                <a:cs typeface="Courier New" pitchFamily="49" charset="0"/>
              </a:rPr>
              <a:t>user.Name</a:t>
            </a:r>
            <a:r>
              <a:rPr lang="en-US" sz="1100" dirty="0">
                <a:solidFill>
                  <a:schemeClr val="tx1"/>
                </a:solidFill>
                <a:latin typeface="Courier New" pitchFamily="49" charset="0"/>
                <a:cs typeface="Courier New" pitchFamily="49" charset="0"/>
              </a:rPr>
              <a:t>;</a:t>
            </a:r>
          </a:p>
          <a:p>
            <a:pPr defTabSz="358775"/>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2"/>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8" name="ZoneTexte 7"/>
          <p:cNvSpPr txBox="1"/>
          <p:nvPr/>
        </p:nvSpPr>
        <p:spPr>
          <a:xfrm>
            <a:off x="971600" y="2924944"/>
            <a:ext cx="1982466" cy="369332"/>
          </a:xfrm>
          <a:prstGeom prst="rect">
            <a:avLst/>
          </a:prstGeom>
          <a:noFill/>
        </p:spPr>
        <p:txBody>
          <a:bodyPr wrap="none" rtlCol="0">
            <a:spAutoFit/>
          </a:bodyPr>
          <a:lstStyle/>
          <a:p>
            <a:r>
              <a:rPr lang="fr-FR" dirty="0" smtClean="0"/>
              <a:t>Ajouter des </a:t>
            </a:r>
            <a:r>
              <a:rPr lang="fr-FR" dirty="0" err="1" smtClean="0"/>
              <a:t>players</a:t>
            </a:r>
            <a:endParaRPr lang="fr-FR" dirty="0"/>
          </a:p>
        </p:txBody>
      </p:sp>
      <p:sp>
        <p:nvSpPr>
          <p:cNvPr id="11" name="Title 1"/>
          <p:cNvSpPr>
            <a:spLocks noGrp="1"/>
          </p:cNvSpPr>
          <p:nvPr>
            <p:ph type="title"/>
          </p:nvPr>
        </p:nvSpPr>
        <p:spPr>
          <a:xfrm>
            <a:off x="899592" y="188640"/>
            <a:ext cx="4824536" cy="864096"/>
          </a:xfrm>
        </p:spPr>
        <p:txBody>
          <a:bodyPr>
            <a:noAutofit/>
          </a:bodyPr>
          <a:lstStyle/>
          <a:p>
            <a:r>
              <a:rPr lang="fr-FR" dirty="0" err="1" smtClean="0"/>
              <a:t>Players</a:t>
            </a:r>
            <a:endParaRPr lang="fr-FR" dirty="0"/>
          </a:p>
        </p:txBody>
      </p:sp>
      <p:sp>
        <p:nvSpPr>
          <p:cNvPr id="10" name="ZoneTexte 9"/>
          <p:cNvSpPr txBox="1"/>
          <p:nvPr/>
        </p:nvSpPr>
        <p:spPr>
          <a:xfrm>
            <a:off x="971600" y="1412776"/>
            <a:ext cx="7692305" cy="12772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61950"/>
            <a:r>
              <a:rPr lang="en-US" sz="1100" b="1" dirty="0" smtClean="0">
                <a:latin typeface="Courier New" pitchFamily="49" charset="0"/>
                <a:cs typeface="Courier New" pitchFamily="49" charset="0"/>
              </a:rPr>
              <a:t>void</a:t>
            </a:r>
            <a:r>
              <a:rPr lang="en-US" sz="1100" dirty="0" smtClean="0">
                <a:latin typeface="Courier New" pitchFamily="49" charset="0"/>
                <a:cs typeface="Courier New" pitchFamily="49" charset="0"/>
              </a:rPr>
              <a:t> Start()</a:t>
            </a:r>
          </a:p>
          <a:p>
            <a:pPr defTabSz="361950"/>
            <a:r>
              <a:rPr lang="en-US" sz="1100" dirty="0" smtClean="0">
                <a:solidFill>
                  <a:schemeClr val="tx1"/>
                </a:solidFill>
                <a:latin typeface="Courier New" pitchFamily="49" charset="0"/>
                <a:cs typeface="Courier New" pitchFamily="49" charset="0"/>
              </a:rPr>
              <a:t>{</a:t>
            </a:r>
          </a:p>
          <a:p>
            <a:pPr defTabSz="361950"/>
            <a:r>
              <a:rPr lang="fr-FR" sz="1100" dirty="0" smtClean="0">
                <a:latin typeface="Courier New" pitchFamily="49" charset="0"/>
                <a:cs typeface="Courier New" pitchFamily="49" charset="0"/>
              </a:rPr>
              <a:t>	(…)</a:t>
            </a:r>
          </a:p>
          <a:p>
            <a:pPr defTabSz="361950"/>
            <a:endParaRPr lang="fr-FR" sz="1100" dirty="0" smtClean="0">
              <a:latin typeface="Courier New" pitchFamily="49" charset="0"/>
              <a:cs typeface="Courier New" pitchFamily="49" charset="0"/>
            </a:endParaRPr>
          </a:p>
          <a:p>
            <a:pPr defTabSz="361950"/>
            <a:r>
              <a:rPr lang="fr-FR" sz="1100" dirty="0" smtClean="0">
                <a:latin typeface="Courier New" pitchFamily="49" charset="0"/>
                <a:cs typeface="Courier New" pitchFamily="49" charset="0"/>
              </a:rPr>
              <a:t>	</a:t>
            </a:r>
            <a:r>
              <a:rPr lang="fr-FR" sz="1100" dirty="0" err="1" smtClean="0">
                <a:latin typeface="Courier New" pitchFamily="49" charset="0"/>
                <a:cs typeface="Courier New" pitchFamily="49" charset="0"/>
              </a:rPr>
              <a:t>smartfox.AddEventListener</a:t>
            </a:r>
            <a:r>
              <a:rPr lang="fr-FR" sz="1100" dirty="0" smtClean="0">
                <a:latin typeface="Courier New" pitchFamily="49" charset="0"/>
                <a:cs typeface="Courier New" pitchFamily="49" charset="0"/>
              </a:rPr>
              <a:t>(</a:t>
            </a:r>
            <a:r>
              <a:rPr lang="fr-FR" sz="1100" dirty="0" err="1" smtClean="0">
                <a:latin typeface="Courier New" pitchFamily="49" charset="0"/>
                <a:cs typeface="Courier New" pitchFamily="49" charset="0"/>
              </a:rPr>
              <a:t>SFSEvent.USER_ENTER_ROOM</a:t>
            </a:r>
            <a:r>
              <a:rPr lang="fr-FR" sz="1100" dirty="0" smtClean="0">
                <a:latin typeface="Courier New" pitchFamily="49" charset="0"/>
                <a:cs typeface="Courier New" pitchFamily="49" charset="0"/>
              </a:rPr>
              <a:t>, </a:t>
            </a:r>
            <a:r>
              <a:rPr lang="fr-FR" sz="1100" dirty="0" err="1" smtClean="0">
                <a:latin typeface="Courier New" pitchFamily="49" charset="0"/>
                <a:cs typeface="Courier New" pitchFamily="49" charset="0"/>
              </a:rPr>
              <a:t>OnUserEnterRoom</a:t>
            </a:r>
            <a:r>
              <a:rPr lang="fr-FR" sz="1100" dirty="0" smtClean="0">
                <a:latin typeface="Courier New" pitchFamily="49" charset="0"/>
                <a:cs typeface="Courier New" pitchFamily="49" charset="0"/>
              </a:rPr>
              <a:t>);</a:t>
            </a:r>
          </a:p>
          <a:p>
            <a:pPr defTabSz="361950"/>
            <a:r>
              <a:rPr lang="fr-FR" sz="1100" dirty="0" smtClean="0">
                <a:latin typeface="Courier New" pitchFamily="49" charset="0"/>
                <a:cs typeface="Courier New" pitchFamily="49" charset="0"/>
              </a:rPr>
              <a:t>	</a:t>
            </a:r>
            <a:r>
              <a:rPr lang="fr-FR" sz="1100" dirty="0" err="1" smtClean="0">
                <a:latin typeface="Courier New" pitchFamily="49" charset="0"/>
                <a:cs typeface="Courier New" pitchFamily="49" charset="0"/>
              </a:rPr>
              <a:t>smartfox.AddEventListener</a:t>
            </a:r>
            <a:r>
              <a:rPr lang="fr-FR" sz="1100" dirty="0" smtClean="0">
                <a:latin typeface="Courier New" pitchFamily="49" charset="0"/>
                <a:cs typeface="Courier New" pitchFamily="49" charset="0"/>
              </a:rPr>
              <a:t>(</a:t>
            </a:r>
            <a:r>
              <a:rPr lang="fr-FR" sz="1100" dirty="0" err="1" smtClean="0">
                <a:latin typeface="Courier New" pitchFamily="49" charset="0"/>
                <a:cs typeface="Courier New" pitchFamily="49" charset="0"/>
              </a:rPr>
              <a:t>SFSEvent.USER_EXIT_ROOM</a:t>
            </a:r>
            <a:r>
              <a:rPr lang="fr-FR" sz="1100" dirty="0" smtClean="0">
                <a:latin typeface="Courier New" pitchFamily="49" charset="0"/>
                <a:cs typeface="Courier New" pitchFamily="49" charset="0"/>
              </a:rPr>
              <a:t>, </a:t>
            </a:r>
            <a:r>
              <a:rPr lang="fr-FR" sz="1100" dirty="0" err="1" smtClean="0">
                <a:latin typeface="Courier New" pitchFamily="49" charset="0"/>
                <a:cs typeface="Courier New" pitchFamily="49" charset="0"/>
              </a:rPr>
              <a:t>OnUserLeaveRoom</a:t>
            </a:r>
            <a:r>
              <a:rPr lang="fr-FR" sz="1100" dirty="0" smtClean="0">
                <a:latin typeface="Courier New" pitchFamily="49" charset="0"/>
                <a:cs typeface="Courier New" pitchFamily="49" charset="0"/>
              </a:rPr>
              <a:t>);</a:t>
            </a:r>
          </a:p>
          <a:p>
            <a:pPr defTabSz="361950"/>
            <a:r>
              <a:rPr lang="fr-FR"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12" name="ZoneTexte 11"/>
          <p:cNvSpPr txBox="1"/>
          <p:nvPr/>
        </p:nvSpPr>
        <p:spPr>
          <a:xfrm>
            <a:off x="971600" y="1052736"/>
            <a:ext cx="2184509" cy="369332"/>
          </a:xfrm>
          <a:prstGeom prst="rect">
            <a:avLst/>
          </a:prstGeom>
          <a:noFill/>
        </p:spPr>
        <p:txBody>
          <a:bodyPr wrap="none" rtlCol="0">
            <a:spAutoFit/>
          </a:bodyPr>
          <a:lstStyle/>
          <a:p>
            <a:r>
              <a:rPr lang="fr-FR" dirty="0" smtClean="0"/>
              <a:t>Enregistrer les Events</a:t>
            </a:r>
            <a:endParaRPr lang="fr-FR" dirty="0"/>
          </a:p>
        </p:txBody>
      </p:sp>
      <p:sp>
        <p:nvSpPr>
          <p:cNvPr id="13" name="ZoneTexte 12"/>
          <p:cNvSpPr txBox="1"/>
          <p:nvPr/>
        </p:nvSpPr>
        <p:spPr>
          <a:xfrm>
            <a:off x="971600" y="3284984"/>
            <a:ext cx="7692305" cy="2616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solidFill>
                  <a:schemeClr val="tx1"/>
                </a:solidFill>
                <a:latin typeface="Courier New" pitchFamily="49" charset="0"/>
                <a:cs typeface="Courier New" pitchFamily="49" charset="0"/>
              </a:rPr>
              <a:t>public</a:t>
            </a:r>
            <a:r>
              <a:rPr lang="en-US" sz="1100"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GameObject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newPlayerModel</a:t>
            </a:r>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3745941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71600" y="3933056"/>
            <a:ext cx="7692305" cy="26314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b="1" dirty="0" smtClean="0">
                <a:latin typeface="Courier New" pitchFamily="49" charset="0"/>
                <a:cs typeface="Courier New" pitchFamily="49" charset="0"/>
              </a:rPr>
              <a:t>void</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OnUserLeaveRoom</a:t>
            </a:r>
            <a:r>
              <a:rPr lang="en-US" sz="1100"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BaseEvent</a:t>
            </a:r>
            <a:r>
              <a:rPr lang="en-US"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evt</a:t>
            </a:r>
            <a:r>
              <a:rPr lang="en-US" sz="1100" dirty="0" smtClean="0">
                <a:latin typeface="Courier New" pitchFamily="49" charset="0"/>
                <a:cs typeface="Courier New" pitchFamily="49" charset="0"/>
              </a:rPr>
              <a:t>)</a:t>
            </a:r>
          </a:p>
          <a:p>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User </a:t>
            </a:r>
            <a:r>
              <a:rPr lang="en-US" sz="1100" dirty="0" err="1" smtClean="0">
                <a:solidFill>
                  <a:schemeClr val="tx1"/>
                </a:solidFill>
                <a:latin typeface="Courier New" pitchFamily="49" charset="0"/>
                <a:cs typeface="Courier New" pitchFamily="49" charset="0"/>
              </a:rPr>
              <a:t>user</a:t>
            </a:r>
            <a:r>
              <a:rPr lang="en-US" sz="1100" dirty="0" smtClean="0">
                <a:solidFill>
                  <a:schemeClr val="tx1"/>
                </a:solidFill>
                <a:latin typeface="Courier New" pitchFamily="49" charset="0"/>
                <a:cs typeface="Courier New" pitchFamily="49" charset="0"/>
              </a:rPr>
              <a:t> = (User)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[“user”];</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Debug.Log</a:t>
            </a:r>
            <a:r>
              <a:rPr lang="en-US" sz="1100" dirty="0" smtClean="0">
                <a:solidFill>
                  <a:schemeClr val="tx1"/>
                </a:solidFill>
                <a:latin typeface="Courier New" pitchFamily="49" charset="0"/>
                <a:cs typeface="Courier New" pitchFamily="49" charset="0"/>
              </a:rPr>
              <a:t>(“Le </a:t>
            </a:r>
            <a:r>
              <a:rPr lang="en-US" sz="1100" dirty="0" err="1" smtClean="0">
                <a:solidFill>
                  <a:schemeClr val="tx1"/>
                </a:solidFill>
                <a:latin typeface="Courier New" pitchFamily="49" charset="0"/>
                <a:cs typeface="Courier New" pitchFamily="49" charset="0"/>
              </a:rPr>
              <a:t>joueur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 + “ </a:t>
            </a:r>
            <a:r>
              <a:rPr lang="en-US" sz="1100" dirty="0" err="1" smtClean="0">
                <a:solidFill>
                  <a:schemeClr val="tx1"/>
                </a:solidFill>
                <a:latin typeface="Courier New" pitchFamily="49" charset="0"/>
                <a:cs typeface="Courier New" pitchFamily="49" charset="0"/>
              </a:rPr>
              <a:t>s’est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déconnecté</a:t>
            </a:r>
            <a:r>
              <a:rPr lang="en-US" sz="1100" dirty="0" smtClean="0">
                <a:solidFill>
                  <a:schemeClr val="tx1"/>
                </a:solidFill>
                <a:latin typeface="Courier New" pitchFamily="49" charset="0"/>
                <a:cs typeface="Courier New" pitchFamily="49" charset="0"/>
              </a:rPr>
              <a:t>”);</a:t>
            </a:r>
            <a:endParaRPr lang="en-US" sz="1100" dirty="0" smtClean="0">
              <a:solidFill>
                <a:schemeClr val="tx2"/>
              </a:solidFill>
              <a:latin typeface="Courier New" pitchFamily="49" charset="0"/>
              <a:cs typeface="Courier New" pitchFamily="49" charset="0"/>
            </a:endParaRPr>
          </a:p>
          <a:p>
            <a:pPr defTabSz="358775"/>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2"/>
                </a:solidFill>
                <a:latin typeface="Courier New" pitchFamily="49" charset="0"/>
                <a:cs typeface="Courier New" pitchFamily="49" charset="0"/>
              </a:rPr>
              <a:t>	//Je </a:t>
            </a:r>
            <a:r>
              <a:rPr lang="en-US" sz="1100" dirty="0" err="1" smtClean="0">
                <a:solidFill>
                  <a:schemeClr val="tx2"/>
                </a:solidFill>
                <a:latin typeface="Courier New" pitchFamily="49" charset="0"/>
                <a:cs typeface="Courier New" pitchFamily="49" charset="0"/>
              </a:rPr>
              <a:t>supprime</a:t>
            </a:r>
            <a:r>
              <a:rPr lang="en-US" sz="1100" dirty="0" smtClean="0">
                <a:solidFill>
                  <a:schemeClr val="tx2"/>
                </a:solidFill>
                <a:latin typeface="Courier New" pitchFamily="49" charset="0"/>
                <a:cs typeface="Courier New" pitchFamily="49" charset="0"/>
              </a:rPr>
              <a:t> </a:t>
            </a:r>
            <a:r>
              <a:rPr lang="en-US" sz="1100" dirty="0" err="1" smtClean="0">
                <a:solidFill>
                  <a:schemeClr val="tx2"/>
                </a:solidFill>
                <a:latin typeface="Courier New" pitchFamily="49" charset="0"/>
                <a:cs typeface="Courier New" pitchFamily="49" charset="0"/>
              </a:rPr>
              <a:t>ce</a:t>
            </a:r>
            <a:r>
              <a:rPr lang="en-US" sz="1100" dirty="0" smtClean="0">
                <a:solidFill>
                  <a:schemeClr val="tx2"/>
                </a:solidFill>
                <a:latin typeface="Courier New" pitchFamily="49" charset="0"/>
                <a:cs typeface="Courier New" pitchFamily="49" charset="0"/>
              </a:rPr>
              <a:t> player à ma </a:t>
            </a:r>
            <a:r>
              <a:rPr lang="en-US" sz="1100" dirty="0" err="1" smtClean="0">
                <a:solidFill>
                  <a:schemeClr val="tx2"/>
                </a:solidFill>
                <a:latin typeface="Courier New" pitchFamily="49" charset="0"/>
                <a:cs typeface="Courier New" pitchFamily="49" charset="0"/>
              </a:rPr>
              <a:t>liste</a:t>
            </a:r>
            <a:r>
              <a:rPr lang="en-US" sz="1100" dirty="0" smtClean="0">
                <a:solidFill>
                  <a:schemeClr val="tx2"/>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if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 != null)</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Destroy(</a:t>
            </a:r>
            <a:r>
              <a:rPr lang="en-US" sz="1100" dirty="0" err="1" smtClean="0">
                <a:solidFill>
                  <a:schemeClr val="tx1"/>
                </a:solidFill>
                <a:latin typeface="Courier New" pitchFamily="49" charset="0"/>
                <a:cs typeface="Courier New" pitchFamily="49" charset="0"/>
              </a:rPr>
              <a:t>newPlayer.gameObject</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playerList.Remove</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5" name="ZoneTexte 4"/>
          <p:cNvSpPr txBox="1"/>
          <p:nvPr/>
        </p:nvSpPr>
        <p:spPr>
          <a:xfrm>
            <a:off x="971600" y="1124744"/>
            <a:ext cx="7692305" cy="24622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latin typeface="Courier New" pitchFamily="49" charset="0"/>
                <a:cs typeface="Courier New" pitchFamily="49" charset="0"/>
              </a:rPr>
              <a:t>public</a:t>
            </a:r>
            <a:r>
              <a:rPr lang="en-US" sz="1100" dirty="0" smtClean="0">
                <a:latin typeface="Courier New" pitchFamily="49" charset="0"/>
                <a:cs typeface="Courier New" pitchFamily="49" charset="0"/>
              </a:rPr>
              <a:t> </a:t>
            </a:r>
            <a:r>
              <a:rPr lang="en-US" sz="1100" b="1" dirty="0" smtClean="0">
                <a:latin typeface="Courier New" pitchFamily="49" charset="0"/>
                <a:cs typeface="Courier New" pitchFamily="49" charset="0"/>
              </a:rPr>
              <a:t>void</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OnUserEnterRoom</a:t>
            </a:r>
            <a:r>
              <a:rPr lang="en-US" sz="1100" dirty="0" smtClean="0">
                <a:latin typeface="Courier New" pitchFamily="49" charset="0"/>
                <a:cs typeface="Courier New" pitchFamily="49" charset="0"/>
              </a:rPr>
              <a:t>(</a:t>
            </a:r>
            <a:r>
              <a:rPr lang="en-US" sz="1100" b="1" dirty="0" err="1" smtClean="0">
                <a:latin typeface="Courier New" pitchFamily="49" charset="0"/>
                <a:cs typeface="Courier New" pitchFamily="49" charset="0"/>
              </a:rPr>
              <a:t>BaseEvent</a:t>
            </a:r>
            <a:r>
              <a:rPr lang="en-US" sz="1100" b="1" dirty="0" smtClean="0">
                <a:latin typeface="Courier New" pitchFamily="49" charset="0"/>
                <a:cs typeface="Courier New" pitchFamily="49" charset="0"/>
              </a:rPr>
              <a:t> </a:t>
            </a:r>
            <a:r>
              <a:rPr lang="en-US" sz="1100" b="1" dirty="0" err="1" smtClean="0">
                <a:latin typeface="Courier New" pitchFamily="49" charset="0"/>
                <a:cs typeface="Courier New" pitchFamily="49" charset="0"/>
              </a:rPr>
              <a:t>evt</a:t>
            </a:r>
            <a:r>
              <a:rPr lang="en-US" sz="1100" dirty="0" smtClean="0">
                <a:latin typeface="Courier New" pitchFamily="49" charset="0"/>
                <a:cs typeface="Courier New" pitchFamily="49" charset="0"/>
              </a:rPr>
              <a:t>)</a:t>
            </a:r>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User </a:t>
            </a:r>
            <a:r>
              <a:rPr lang="en-US" sz="1100" dirty="0" err="1" smtClean="0">
                <a:solidFill>
                  <a:schemeClr val="tx1"/>
                </a:solidFill>
                <a:latin typeface="Courier New" pitchFamily="49" charset="0"/>
                <a:cs typeface="Courier New" pitchFamily="49" charset="0"/>
              </a:rPr>
              <a:t>user</a:t>
            </a:r>
            <a:r>
              <a:rPr lang="en-US" sz="1100" dirty="0" smtClean="0">
                <a:solidFill>
                  <a:schemeClr val="tx1"/>
                </a:solidFill>
                <a:latin typeface="Courier New" pitchFamily="49" charset="0"/>
                <a:cs typeface="Courier New" pitchFamily="49" charset="0"/>
              </a:rPr>
              <a:t> = (User)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[“user”];</a:t>
            </a:r>
          </a:p>
          <a:p>
            <a:pPr defTabSz="358775"/>
            <a:endParaRPr lang="en-US" sz="1100" dirty="0" smtClean="0">
              <a:solidFill>
                <a:schemeClr val="tx1"/>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Debug.Log</a:t>
            </a:r>
            <a:r>
              <a:rPr lang="en-US" sz="1100" dirty="0" smtClean="0">
                <a:solidFill>
                  <a:schemeClr val="tx1"/>
                </a:solidFill>
                <a:latin typeface="Courier New" pitchFamily="49" charset="0"/>
                <a:cs typeface="Courier New" pitchFamily="49" charset="0"/>
              </a:rPr>
              <a:t>(“Le </a:t>
            </a:r>
            <a:r>
              <a:rPr lang="en-US" sz="1100" dirty="0" err="1" smtClean="0">
                <a:solidFill>
                  <a:schemeClr val="tx1"/>
                </a:solidFill>
                <a:latin typeface="Courier New" pitchFamily="49" charset="0"/>
                <a:cs typeface="Courier New" pitchFamily="49" charset="0"/>
              </a:rPr>
              <a:t>joueur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 + “ </a:t>
            </a:r>
            <a:r>
              <a:rPr lang="en-US" sz="1100" dirty="0" err="1" smtClean="0">
                <a:solidFill>
                  <a:schemeClr val="tx1"/>
                </a:solidFill>
                <a:latin typeface="Courier New" pitchFamily="49" charset="0"/>
                <a:cs typeface="Courier New" pitchFamily="49" charset="0"/>
              </a:rPr>
              <a:t>s’est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connecté</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smtClean="0">
                <a:solidFill>
                  <a:schemeClr val="tx2"/>
                </a:solidFill>
                <a:latin typeface="Courier New" pitchFamily="49" charset="0"/>
                <a:cs typeface="Courier New" pitchFamily="49" charset="0"/>
              </a:rPr>
              <a:t>// </a:t>
            </a:r>
            <a:r>
              <a:rPr lang="en-US" sz="1100" dirty="0" err="1" smtClean="0">
                <a:solidFill>
                  <a:schemeClr val="tx2"/>
                </a:solidFill>
                <a:latin typeface="Courier New" pitchFamily="49" charset="0"/>
                <a:cs typeface="Courier New" pitchFamily="49" charset="0"/>
              </a:rPr>
              <a:t>J’ajoute</a:t>
            </a:r>
            <a:r>
              <a:rPr lang="en-US" sz="1100" dirty="0" smtClean="0">
                <a:solidFill>
                  <a:schemeClr val="tx2"/>
                </a:solidFill>
                <a:latin typeface="Courier New" pitchFamily="49" charset="0"/>
                <a:cs typeface="Courier New" pitchFamily="49" charset="0"/>
              </a:rPr>
              <a:t> un nouveau player à ma </a:t>
            </a:r>
            <a:r>
              <a:rPr lang="en-US" sz="1100" dirty="0" err="1" smtClean="0">
                <a:solidFill>
                  <a:schemeClr val="tx2"/>
                </a:solidFill>
                <a:latin typeface="Courier New" pitchFamily="49" charset="0"/>
                <a:cs typeface="Courier New" pitchFamily="49" charset="0"/>
              </a:rPr>
              <a:t>liste</a:t>
            </a:r>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 	= new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newPlayer.playerName</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newPlayer.gameObject</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GameObject</a:t>
            </a:r>
            <a:r>
              <a:rPr lang="en-US" sz="1100" dirty="0" smtClean="0">
                <a:solidFill>
                  <a:schemeClr val="tx1"/>
                </a:solidFill>
                <a:latin typeface="Courier New" pitchFamily="49" charset="0"/>
                <a:cs typeface="Courier New" pitchFamily="49" charset="0"/>
              </a:rPr>
              <a:t>) Instantiate(</a:t>
            </a:r>
            <a:r>
              <a:rPr lang="en-US" sz="1100" dirty="0" err="1" smtClean="0">
                <a:solidFill>
                  <a:schemeClr val="tx1"/>
                </a:solidFill>
                <a:latin typeface="Courier New" pitchFamily="49" charset="0"/>
                <a:cs typeface="Courier New" pitchFamily="49" charset="0"/>
              </a:rPr>
              <a:t>newPlayerModel</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newPlayer.gameObject.name = “Player ” + </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a:t>
            </a:r>
          </a:p>
          <a:p>
            <a:pPr defTabSz="358775"/>
            <a:endParaRPr lang="en-US" sz="1100" dirty="0" smtClean="0">
              <a:solidFill>
                <a:schemeClr val="tx2"/>
              </a:solidFill>
              <a:latin typeface="Courier New" pitchFamily="49" charset="0"/>
              <a:cs typeface="Courier New" pitchFamily="49" charset="0"/>
            </a:endParaRPr>
          </a:p>
          <a:p>
            <a:pPr defTabSz="358775"/>
            <a:r>
              <a:rPr lang="en-US" sz="1100" dirty="0" smtClean="0">
                <a:solidFill>
                  <a:schemeClr val="tx2"/>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user.Name</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newPlayer</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11" name="Title 1"/>
          <p:cNvSpPr>
            <a:spLocks noGrp="1"/>
          </p:cNvSpPr>
          <p:nvPr>
            <p:ph type="title"/>
          </p:nvPr>
        </p:nvSpPr>
        <p:spPr>
          <a:xfrm>
            <a:off x="899592" y="188640"/>
            <a:ext cx="4824536" cy="864096"/>
          </a:xfrm>
        </p:spPr>
        <p:txBody>
          <a:bodyPr>
            <a:noAutofit/>
          </a:bodyPr>
          <a:lstStyle/>
          <a:p>
            <a:r>
              <a:rPr lang="fr-FR" dirty="0" err="1" smtClean="0"/>
              <a:t>Players</a:t>
            </a:r>
            <a:endParaRPr lang="fr-FR" dirty="0"/>
          </a:p>
        </p:txBody>
      </p:sp>
    </p:spTree>
    <p:custDataLst>
      <p:tags r:id="rId1"/>
    </p:custDataLst>
    <p:extLst>
      <p:ext uri="{BB962C8B-B14F-4D97-AF65-F5344CB8AC3E}">
        <p14:creationId xmlns:p14="http://schemas.microsoft.com/office/powerpoint/2010/main" val="3745941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36324" y="2204864"/>
            <a:ext cx="7692305" cy="263149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solidFill>
                  <a:schemeClr val="tx1"/>
                </a:solidFill>
                <a:latin typeface="Courier New" pitchFamily="49" charset="0"/>
                <a:cs typeface="Courier New" pitchFamily="49" charset="0"/>
              </a:rPr>
              <a:t>Vector3 GetVector3(string translation) //translation = "1212:123:123“</a:t>
            </a:r>
          </a:p>
          <a:p>
            <a:pPr defTabSz="358775"/>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string[] result = </a:t>
            </a:r>
            <a:r>
              <a:rPr lang="en-US" sz="1100" b="1" dirty="0" err="1" smtClean="0">
                <a:solidFill>
                  <a:schemeClr val="tx1"/>
                </a:solidFill>
                <a:latin typeface="Courier New" pitchFamily="49" charset="0"/>
                <a:cs typeface="Courier New" pitchFamily="49" charset="0"/>
              </a:rPr>
              <a:t>translation.Split</a:t>
            </a:r>
            <a:r>
              <a:rPr lang="en-US" sz="1100" b="1" dirty="0" smtClean="0">
                <a:solidFill>
                  <a:schemeClr val="tx1"/>
                </a:solidFill>
                <a:latin typeface="Courier New" pitchFamily="49" charset="0"/>
                <a:cs typeface="Courier New" pitchFamily="49" charset="0"/>
              </a:rPr>
              <a:t>(new char[] { ':' }, 3);</a:t>
            </a:r>
          </a:p>
          <a:p>
            <a:pPr defTabSz="358775"/>
            <a:endParaRPr lang="en-US" sz="1100" b="1" dirty="0" smtClean="0">
              <a:solidFill>
                <a:schemeClr val="tx1"/>
              </a:solidFill>
              <a:latin typeface="Courier New" pitchFamily="49" charset="0"/>
              <a:cs typeface="Courier New" pitchFamily="49" charset="0"/>
            </a:endParaRPr>
          </a:p>
          <a:p>
            <a:pPr defTabSz="358775"/>
            <a:r>
              <a:rPr lang="en-US" sz="1100" b="1" dirty="0" smtClean="0">
                <a:solidFill>
                  <a:schemeClr val="tx1"/>
                </a:solidFill>
                <a:latin typeface="Courier New" pitchFamily="49" charset="0"/>
                <a:cs typeface="Courier New" pitchFamily="49" charset="0"/>
              </a:rPr>
              <a:t>	if (</a:t>
            </a:r>
            <a:r>
              <a:rPr lang="en-US" sz="1100" b="1" dirty="0" err="1" smtClean="0">
                <a:solidFill>
                  <a:schemeClr val="tx1"/>
                </a:solidFill>
                <a:latin typeface="Courier New" pitchFamily="49" charset="0"/>
                <a:cs typeface="Courier New" pitchFamily="49" charset="0"/>
              </a:rPr>
              <a:t>result.Length</a:t>
            </a:r>
            <a:r>
              <a:rPr lang="en-US" sz="1100" b="1" dirty="0" smtClean="0">
                <a:solidFill>
                  <a:schemeClr val="tx1"/>
                </a:solidFill>
                <a:latin typeface="Courier New" pitchFamily="49" charset="0"/>
                <a:cs typeface="Courier New" pitchFamily="49" charset="0"/>
              </a:rPr>
              <a:t> != 3)</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return Vector3.zero;</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float </a:t>
            </a:r>
            <a:r>
              <a:rPr lang="en-US" sz="1100" b="1" dirty="0" err="1" smtClean="0">
                <a:solidFill>
                  <a:schemeClr val="tx1"/>
                </a:solidFill>
                <a:latin typeface="Courier New" pitchFamily="49" charset="0"/>
                <a:cs typeface="Courier New" pitchFamily="49" charset="0"/>
              </a:rPr>
              <a:t>xPos</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Convert.ToSingle</a:t>
            </a:r>
            <a:r>
              <a:rPr lang="en-US" sz="1100" b="1" dirty="0" smtClean="0">
                <a:solidFill>
                  <a:schemeClr val="tx1"/>
                </a:solidFill>
                <a:latin typeface="Courier New" pitchFamily="49" charset="0"/>
                <a:cs typeface="Courier New" pitchFamily="49" charset="0"/>
              </a:rPr>
              <a:t>(result[0]) / 1000.0f;</a:t>
            </a:r>
          </a:p>
          <a:p>
            <a:pPr defTabSz="358775"/>
            <a:r>
              <a:rPr lang="en-US" sz="1100" b="1" dirty="0" smtClean="0">
                <a:solidFill>
                  <a:schemeClr val="tx1"/>
                </a:solidFill>
                <a:latin typeface="Courier New" pitchFamily="49" charset="0"/>
                <a:cs typeface="Courier New" pitchFamily="49" charset="0"/>
              </a:rPr>
              <a:t>	float </a:t>
            </a:r>
            <a:r>
              <a:rPr lang="en-US" sz="1100" b="1" dirty="0" err="1" smtClean="0">
                <a:solidFill>
                  <a:schemeClr val="tx1"/>
                </a:solidFill>
                <a:latin typeface="Courier New" pitchFamily="49" charset="0"/>
                <a:cs typeface="Courier New" pitchFamily="49" charset="0"/>
              </a:rPr>
              <a:t>yPos</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Convert.ToSingle</a:t>
            </a:r>
            <a:r>
              <a:rPr lang="en-US" sz="1100" b="1" dirty="0" smtClean="0">
                <a:solidFill>
                  <a:schemeClr val="tx1"/>
                </a:solidFill>
                <a:latin typeface="Courier New" pitchFamily="49" charset="0"/>
                <a:cs typeface="Courier New" pitchFamily="49" charset="0"/>
              </a:rPr>
              <a:t>(result[1]) / 1000.0f;</a:t>
            </a:r>
          </a:p>
          <a:p>
            <a:pPr defTabSz="358775"/>
            <a:r>
              <a:rPr lang="en-US" sz="1100" b="1" dirty="0" smtClean="0">
                <a:solidFill>
                  <a:schemeClr val="tx1"/>
                </a:solidFill>
                <a:latin typeface="Courier New" pitchFamily="49" charset="0"/>
                <a:cs typeface="Courier New" pitchFamily="49" charset="0"/>
              </a:rPr>
              <a:t>	float </a:t>
            </a:r>
            <a:r>
              <a:rPr lang="en-US" sz="1100" b="1" dirty="0" err="1" smtClean="0">
                <a:solidFill>
                  <a:schemeClr val="tx1"/>
                </a:solidFill>
                <a:latin typeface="Courier New" pitchFamily="49" charset="0"/>
                <a:cs typeface="Courier New" pitchFamily="49" charset="0"/>
              </a:rPr>
              <a:t>zPos</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Convert.ToSingle</a:t>
            </a:r>
            <a:r>
              <a:rPr lang="en-US" sz="1100" b="1" dirty="0" smtClean="0">
                <a:solidFill>
                  <a:schemeClr val="tx1"/>
                </a:solidFill>
                <a:latin typeface="Courier New" pitchFamily="49" charset="0"/>
                <a:cs typeface="Courier New" pitchFamily="49" charset="0"/>
              </a:rPr>
              <a:t>(result[2]) / 1000.0f;</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return new Vector3(</a:t>
            </a:r>
            <a:r>
              <a:rPr lang="en-US" sz="1100" b="1" dirty="0" err="1" smtClean="0">
                <a:solidFill>
                  <a:schemeClr val="tx1"/>
                </a:solidFill>
                <a:latin typeface="Courier New" pitchFamily="49" charset="0"/>
                <a:cs typeface="Courier New" pitchFamily="49" charset="0"/>
              </a:rPr>
              <a:t>xPos</a:t>
            </a:r>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yPos</a:t>
            </a:r>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zPos</a:t>
            </a:r>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11" name="Title 1"/>
          <p:cNvSpPr>
            <a:spLocks noGrp="1"/>
          </p:cNvSpPr>
          <p:nvPr>
            <p:ph type="title"/>
          </p:nvPr>
        </p:nvSpPr>
        <p:spPr>
          <a:xfrm>
            <a:off x="908790" y="764704"/>
            <a:ext cx="7119593" cy="864096"/>
          </a:xfrm>
        </p:spPr>
        <p:txBody>
          <a:bodyPr>
            <a:noAutofit/>
          </a:bodyPr>
          <a:lstStyle/>
          <a:p>
            <a:r>
              <a:rPr lang="fr-FR" dirty="0" smtClean="0"/>
              <a:t>Méthode Split</a:t>
            </a:r>
            <a:endParaRPr lang="fr-FR" dirty="0"/>
          </a:p>
        </p:txBody>
      </p:sp>
    </p:spTree>
    <p:custDataLst>
      <p:tags r:id="rId1"/>
    </p:custDataLst>
    <p:extLst>
      <p:ext uri="{BB962C8B-B14F-4D97-AF65-F5344CB8AC3E}">
        <p14:creationId xmlns:p14="http://schemas.microsoft.com/office/powerpoint/2010/main" val="41274480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936324" y="2204864"/>
            <a:ext cx="7692305"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b="1" dirty="0" smtClean="0">
                <a:solidFill>
                  <a:schemeClr val="tx1"/>
                </a:solidFill>
                <a:latin typeface="Courier New" pitchFamily="49" charset="0"/>
                <a:cs typeface="Courier New" pitchFamily="49" charset="0"/>
              </a:rPr>
              <a:t>void</a:t>
            </a:r>
            <a:r>
              <a:rPr lang="en-US" sz="1100" dirty="0" smtClean="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OnPublicMessage</a:t>
            </a:r>
            <a:r>
              <a:rPr lang="en-US" sz="1100" dirty="0">
                <a:solidFill>
                  <a:schemeClr val="tx1"/>
                </a:solidFill>
                <a:latin typeface="Courier New" pitchFamily="49" charset="0"/>
                <a:cs typeface="Courier New" pitchFamily="49" charset="0"/>
              </a:rPr>
              <a:t>(</a:t>
            </a:r>
            <a:r>
              <a:rPr lang="en-US" sz="1100" b="1" dirty="0" err="1">
                <a:solidFill>
                  <a:schemeClr val="tx1"/>
                </a:solidFill>
                <a:latin typeface="Courier New" pitchFamily="49" charset="0"/>
                <a:cs typeface="Courier New" pitchFamily="49" charset="0"/>
              </a:rPr>
              <a:t>BaseEvent</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evt</a:t>
            </a:r>
            <a:r>
              <a:rPr lang="en-US" sz="1100" dirty="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try</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string</a:t>
            </a:r>
            <a:r>
              <a:rPr lang="en-US" sz="1100" dirty="0">
                <a:solidFill>
                  <a:schemeClr val="tx1"/>
                </a:solidFill>
                <a:latin typeface="Courier New" pitchFamily="49" charset="0"/>
                <a:cs typeface="Courier New" pitchFamily="49" charset="0"/>
              </a:rPr>
              <a:t> message = (</a:t>
            </a:r>
            <a:r>
              <a:rPr lang="en-US" sz="1100" b="1" dirty="0" smtClean="0">
                <a:solidFill>
                  <a:schemeClr val="tx1"/>
                </a:solidFill>
                <a:latin typeface="Courier New" pitchFamily="49" charset="0"/>
                <a:cs typeface="Courier New" pitchFamily="49" charset="0"/>
              </a:rPr>
              <a:t>string</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evt.Params</a:t>
            </a:r>
            <a:r>
              <a:rPr lang="en-US" sz="1100" dirty="0">
                <a:solidFill>
                  <a:schemeClr val="tx1"/>
                </a:solidFill>
                <a:latin typeface="Courier New" pitchFamily="49" charset="0"/>
                <a:cs typeface="Courier New" pitchFamily="49" charset="0"/>
              </a:rPr>
              <a:t>["message"];</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User</a:t>
            </a:r>
            <a:r>
              <a:rPr lang="en-US" sz="1100" dirty="0">
                <a:solidFill>
                  <a:schemeClr val="tx1"/>
                </a:solidFill>
                <a:latin typeface="Courier New" pitchFamily="49" charset="0"/>
                <a:cs typeface="Courier New" pitchFamily="49" charset="0"/>
              </a:rPr>
              <a:t> sender = (</a:t>
            </a:r>
            <a:r>
              <a:rPr lang="en-US" sz="1100" b="1" dirty="0">
                <a:solidFill>
                  <a:schemeClr val="tx1"/>
                </a:solidFill>
                <a:latin typeface="Courier New" pitchFamily="49" charset="0"/>
                <a:cs typeface="Courier New" pitchFamily="49" charset="0"/>
              </a:rPr>
              <a:t>User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evt.Params</a:t>
            </a:r>
            <a:r>
              <a:rPr lang="en-US" sz="1100" dirty="0">
                <a:solidFill>
                  <a:schemeClr val="tx1"/>
                </a:solidFill>
                <a:latin typeface="Courier New" pitchFamily="49" charset="0"/>
                <a:cs typeface="Courier New" pitchFamily="49" charset="0"/>
              </a:rPr>
              <a:t>["sender"];</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NetPlayer</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netPlayer</a:t>
            </a:r>
            <a:r>
              <a:rPr lang="en-US" sz="1100" dirty="0">
                <a:solidFill>
                  <a:schemeClr val="tx1"/>
                </a:solidFill>
                <a:latin typeface="Courier New" pitchFamily="49" charset="0"/>
                <a:cs typeface="Courier New" pitchFamily="49" charset="0"/>
              </a:rPr>
              <a:t> = (</a:t>
            </a:r>
            <a:r>
              <a:rPr lang="en-US" sz="1100" b="1" dirty="0" err="1">
                <a:solidFill>
                  <a:schemeClr val="tx1"/>
                </a:solidFill>
                <a:latin typeface="Courier New" pitchFamily="49" charset="0"/>
                <a:cs typeface="Courier New" pitchFamily="49" charset="0"/>
              </a:rPr>
              <a:t>NetPlayer</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playerList</a:t>
            </a:r>
            <a:r>
              <a:rPr lang="en-US" sz="1100" dirty="0">
                <a:solidFill>
                  <a:schemeClr val="tx1"/>
                </a:solidFill>
                <a:latin typeface="Courier New" pitchFamily="49" charset="0"/>
                <a:cs typeface="Courier New" pitchFamily="49" charset="0"/>
              </a:rPr>
              <a:t>[</a:t>
            </a:r>
            <a:r>
              <a:rPr lang="en-US" sz="1100" dirty="0" err="1">
                <a:solidFill>
                  <a:schemeClr val="tx1"/>
                </a:solidFill>
                <a:latin typeface="Courier New" pitchFamily="49" charset="0"/>
                <a:cs typeface="Courier New" pitchFamily="49" charset="0"/>
              </a:rPr>
              <a:t>sender.Name</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if (</a:t>
            </a:r>
            <a:r>
              <a:rPr lang="en-US" sz="1100" dirty="0" err="1">
                <a:solidFill>
                  <a:schemeClr val="tx1"/>
                </a:solidFill>
                <a:latin typeface="Courier New" pitchFamily="49" charset="0"/>
                <a:cs typeface="Courier New" pitchFamily="49" charset="0"/>
              </a:rPr>
              <a:t>netPlayer</a:t>
            </a:r>
            <a:r>
              <a:rPr lang="en-US" sz="1100" dirty="0">
                <a:solidFill>
                  <a:schemeClr val="tx1"/>
                </a:solidFill>
                <a:latin typeface="Courier New" pitchFamily="49" charset="0"/>
                <a:cs typeface="Courier New" pitchFamily="49" charset="0"/>
              </a:rPr>
              <a:t> != </a:t>
            </a:r>
            <a:r>
              <a:rPr lang="en-US" sz="1100" b="1" dirty="0">
                <a:solidFill>
                  <a:schemeClr val="tx1"/>
                </a:solidFill>
                <a:latin typeface="Courier New" pitchFamily="49" charset="0"/>
                <a:cs typeface="Courier New" pitchFamily="49" charset="0"/>
              </a:rPr>
              <a:t>null</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r>
              <a:rPr lang="en-US" sz="1100" dirty="0" smtClean="0">
                <a:solidFill>
                  <a:schemeClr val="tx1"/>
                </a:solidFill>
                <a:latin typeface="Courier New" pitchFamily="49" charset="0"/>
                <a:cs typeface="Courier New" pitchFamily="49" charset="0"/>
              </a:rPr>
              <a:t>		(…)</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netPlayer.gameObject.transform.position</a:t>
            </a:r>
            <a:r>
              <a:rPr lang="en-US" sz="1100" dirty="0" smtClean="0">
                <a:solidFill>
                  <a:schemeClr val="tx1"/>
                </a:solidFill>
                <a:latin typeface="Courier New" pitchFamily="49" charset="0"/>
                <a:cs typeface="Courier New" pitchFamily="49" charset="0"/>
              </a:rPr>
              <a:t> = (…);</a:t>
            </a:r>
            <a:endParaRPr lang="en-US" sz="1100" dirty="0">
              <a:solidFill>
                <a:schemeClr val="tx1"/>
              </a:solidFill>
              <a:latin typeface="Courier New" pitchFamily="49" charset="0"/>
              <a:cs typeface="Courier New" pitchFamily="49" charset="0"/>
            </a:endParaRP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catch</a:t>
            </a:r>
            <a:r>
              <a:rPr lang="en-US" sz="1100" dirty="0">
                <a:solidFill>
                  <a:schemeClr val="tx1"/>
                </a:solidFill>
                <a:latin typeface="Courier New" pitchFamily="49" charset="0"/>
                <a:cs typeface="Courier New" pitchFamily="49" charset="0"/>
              </a:rPr>
              <a:t> (</a:t>
            </a:r>
            <a:r>
              <a:rPr lang="en-US" sz="1100" b="1" dirty="0">
                <a:solidFill>
                  <a:schemeClr val="tx1"/>
                </a:solidFill>
                <a:latin typeface="Courier New" pitchFamily="49" charset="0"/>
                <a:cs typeface="Courier New" pitchFamily="49" charset="0"/>
              </a:rPr>
              <a:t>Exception</a:t>
            </a:r>
            <a:r>
              <a:rPr lang="en-US" sz="1100" dirty="0">
                <a:solidFill>
                  <a:schemeClr val="tx1"/>
                </a:solidFill>
                <a:latin typeface="Courier New" pitchFamily="49" charset="0"/>
                <a:cs typeface="Courier New" pitchFamily="49" charset="0"/>
              </a:rPr>
              <a:t> ex)</a:t>
            </a:r>
          </a:p>
          <a:p>
            <a:pPr defTabSz="358775"/>
            <a:r>
              <a:rPr lang="en-US" sz="1100" dirty="0">
                <a:solidFill>
                  <a:schemeClr val="tx1"/>
                </a:solidFill>
                <a:latin typeface="Courier New" pitchFamily="49" charset="0"/>
                <a:cs typeface="Courier New" pitchFamily="49" charset="0"/>
              </a:rPr>
              <a:t>	{</a:t>
            </a:r>
          </a:p>
          <a:p>
            <a:pPr defTabSz="358775"/>
            <a:r>
              <a:rPr lang="en-US" sz="1100" dirty="0">
                <a:solidFill>
                  <a:schemeClr val="tx1"/>
                </a:solidFill>
                <a:latin typeface="Courier New" pitchFamily="49" charset="0"/>
                <a:cs typeface="Courier New" pitchFamily="49" charset="0"/>
              </a:rPr>
              <a:t>		</a:t>
            </a:r>
            <a:r>
              <a:rPr lang="en-US" sz="1100" b="1" dirty="0" err="1">
                <a:solidFill>
                  <a:schemeClr val="tx1"/>
                </a:solidFill>
                <a:latin typeface="Courier New" pitchFamily="49" charset="0"/>
                <a:cs typeface="Courier New" pitchFamily="49" charset="0"/>
              </a:rPr>
              <a:t>Debug</a:t>
            </a:r>
            <a:r>
              <a:rPr lang="en-US" sz="1100" dirty="0" err="1">
                <a:solidFill>
                  <a:schemeClr val="tx1"/>
                </a:solidFill>
                <a:latin typeface="Courier New" pitchFamily="49" charset="0"/>
                <a:cs typeface="Courier New" pitchFamily="49" charset="0"/>
              </a:rPr>
              <a:t>.Log</a:t>
            </a:r>
            <a:r>
              <a:rPr lang="en-US" sz="1100" dirty="0">
                <a:solidFill>
                  <a:schemeClr val="tx1"/>
                </a:solidFill>
                <a:latin typeface="Courier New" pitchFamily="49" charset="0"/>
                <a:cs typeface="Courier New" pitchFamily="49" charset="0"/>
              </a:rPr>
              <a:t>("Exception handling public message: "+</a:t>
            </a:r>
            <a:r>
              <a:rPr lang="en-US" sz="1100" dirty="0" err="1">
                <a:solidFill>
                  <a:schemeClr val="tx1"/>
                </a:solidFill>
                <a:latin typeface="Courier New" pitchFamily="49" charset="0"/>
                <a:cs typeface="Courier New" pitchFamily="49" charset="0"/>
              </a:rPr>
              <a:t>ex.Message+ex.StackTrace</a:t>
            </a:r>
            <a:r>
              <a:rPr lang="en-US" sz="1100" dirty="0">
                <a:solidFill>
                  <a:schemeClr val="tx1"/>
                </a:solidFill>
                <a:latin typeface="Courier New" pitchFamily="49" charset="0"/>
                <a:cs typeface="Courier New" pitchFamily="49" charset="0"/>
              </a:rPr>
              <a:t>);</a:t>
            </a:r>
          </a:p>
          <a:p>
            <a:pPr defTabSz="358775"/>
            <a:r>
              <a:rPr lang="en-US" sz="1100" dirty="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a:t>
            </a:r>
            <a:endParaRPr lang="en-US" sz="1100" dirty="0">
              <a:solidFill>
                <a:schemeClr val="tx1"/>
              </a:solidFill>
              <a:latin typeface="Courier New" pitchFamily="49" charset="0"/>
              <a:cs typeface="Courier New" pitchFamily="49" charset="0"/>
            </a:endParaRPr>
          </a:p>
        </p:txBody>
      </p:sp>
      <p:sp>
        <p:nvSpPr>
          <p:cNvPr id="11" name="Title 1"/>
          <p:cNvSpPr>
            <a:spLocks noGrp="1"/>
          </p:cNvSpPr>
          <p:nvPr>
            <p:ph type="title"/>
          </p:nvPr>
        </p:nvSpPr>
        <p:spPr>
          <a:xfrm>
            <a:off x="908790" y="764704"/>
            <a:ext cx="7119593" cy="864096"/>
          </a:xfrm>
        </p:spPr>
        <p:txBody>
          <a:bodyPr>
            <a:noAutofit/>
          </a:bodyPr>
          <a:lstStyle/>
          <a:p>
            <a:r>
              <a:rPr lang="fr-FR" dirty="0" smtClean="0"/>
              <a:t>Réception de la positon</a:t>
            </a:r>
            <a:endParaRPr lang="fr-FR" dirty="0"/>
          </a:p>
        </p:txBody>
      </p:sp>
    </p:spTree>
    <p:custDataLst>
      <p:tags r:id="rId1"/>
    </p:custDataLst>
    <p:extLst>
      <p:ext uri="{BB962C8B-B14F-4D97-AF65-F5344CB8AC3E}">
        <p14:creationId xmlns:p14="http://schemas.microsoft.com/office/powerpoint/2010/main" val="8950746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163860"/>
            <a:ext cx="8496944" cy="584775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dirty="0" smtClean="0">
                <a:solidFill>
                  <a:schemeClr val="tx1"/>
                </a:solidFill>
                <a:latin typeface="Courier New" pitchFamily="49" charset="0"/>
                <a:cs typeface="Courier New" pitchFamily="49" charset="0"/>
              </a:rPr>
              <a:t>void </a:t>
            </a:r>
            <a:r>
              <a:rPr lang="en-US" sz="1100" dirty="0" err="1" smtClean="0">
                <a:solidFill>
                  <a:schemeClr val="tx1"/>
                </a:solidFill>
                <a:latin typeface="Courier New" pitchFamily="49" charset="0"/>
                <a:cs typeface="Courier New" pitchFamily="49" charset="0"/>
              </a:rPr>
              <a:t>OnPublicMessage</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BaseEvent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evt</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string message = (string)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["message"];</a:t>
            </a:r>
          </a:p>
          <a:p>
            <a:pPr defTabSz="358775"/>
            <a:r>
              <a:rPr lang="en-US" sz="1100" dirty="0" smtClean="0">
                <a:solidFill>
                  <a:schemeClr val="tx1"/>
                </a:solidFill>
                <a:latin typeface="Courier New" pitchFamily="49" charset="0"/>
                <a:cs typeface="Courier New" pitchFamily="49" charset="0"/>
              </a:rPr>
              <a:t>			// message: “POSITION=1:2:3;ROTATION=1:2:3:4"</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User sender = (User)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["sender"];</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sender.Name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if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 null)</a:t>
            </a:r>
          </a:p>
          <a:p>
            <a:pPr defTabSz="358775"/>
            <a:r>
              <a:rPr lang="en-US" sz="1100"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string[] operations = </a:t>
            </a:r>
            <a:r>
              <a:rPr lang="en-US" sz="1100" b="1" dirty="0" err="1" smtClean="0">
                <a:solidFill>
                  <a:schemeClr val="tx1"/>
                </a:solidFill>
                <a:latin typeface="Courier New" pitchFamily="49" charset="0"/>
                <a:cs typeface="Courier New" pitchFamily="49" charset="0"/>
              </a:rPr>
              <a:t>message.Split</a:t>
            </a:r>
            <a:r>
              <a:rPr lang="en-US" sz="1100" b="1" dirty="0" smtClean="0">
                <a:solidFill>
                  <a:schemeClr val="tx1"/>
                </a:solidFill>
                <a:latin typeface="Courier New" pitchFamily="49" charset="0"/>
                <a:cs typeface="Courier New" pitchFamily="49" charset="0"/>
              </a:rPr>
              <a:t>(new char[] { ';' });</a:t>
            </a:r>
          </a:p>
          <a:p>
            <a:pPr defTabSz="358775"/>
            <a:r>
              <a:rPr lang="en-US" sz="1100" b="1" dirty="0" smtClean="0">
                <a:solidFill>
                  <a:schemeClr val="tx1"/>
                </a:solidFill>
                <a:latin typeface="Courier New" pitchFamily="49" charset="0"/>
                <a:cs typeface="Courier New" pitchFamily="49" charset="0"/>
              </a:rPr>
              <a:t>				// operations[0]: “POSITION=1:2:3"</a:t>
            </a:r>
          </a:p>
          <a:p>
            <a:pPr defTabSz="358775"/>
            <a:r>
              <a:rPr lang="en-US" sz="1100" b="1" dirty="0" smtClean="0">
                <a:solidFill>
                  <a:schemeClr val="tx1"/>
                </a:solidFill>
                <a:latin typeface="Courier New" pitchFamily="49" charset="0"/>
                <a:cs typeface="Courier New" pitchFamily="49" charset="0"/>
              </a:rPr>
              <a:t>				// operations[1]: "ROTATION=1:2:3:4"</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for (</a:t>
            </a:r>
            <a:r>
              <a:rPr lang="en-US" sz="1100" b="1" dirty="0" err="1" smtClean="0">
                <a:solidFill>
                  <a:schemeClr val="tx1"/>
                </a:solidFill>
                <a:latin typeface="Courier New" pitchFamily="49" charset="0"/>
                <a:cs typeface="Courier New" pitchFamily="49" charset="0"/>
              </a:rPr>
              <a:t>int</a:t>
            </a:r>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=0; </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&lt;</a:t>
            </a:r>
            <a:r>
              <a:rPr lang="en-US" sz="1100" b="1" dirty="0" err="1" smtClean="0">
                <a:solidFill>
                  <a:schemeClr val="tx1"/>
                </a:solidFill>
                <a:latin typeface="Courier New" pitchFamily="49" charset="0"/>
                <a:cs typeface="Courier New" pitchFamily="49" charset="0"/>
              </a:rPr>
              <a:t>operations.Length;i</a:t>
            </a:r>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string[] line = operations[</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].Split(new char[] { '=' });</a:t>
            </a:r>
          </a:p>
          <a:p>
            <a:pPr defTabSz="358775"/>
            <a:r>
              <a:rPr lang="en-US" sz="1100" b="1" dirty="0" smtClean="0">
                <a:solidFill>
                  <a:schemeClr val="tx1"/>
                </a:solidFill>
                <a:latin typeface="Courier New" pitchFamily="49" charset="0"/>
                <a:cs typeface="Courier New" pitchFamily="49" charset="0"/>
              </a:rPr>
              <a:t>					// line[0]: “POSITION"</a:t>
            </a:r>
          </a:p>
          <a:p>
            <a:pPr defTabSz="358775"/>
            <a:r>
              <a:rPr lang="en-US" sz="1100" b="1" dirty="0" smtClean="0">
                <a:solidFill>
                  <a:schemeClr val="tx1"/>
                </a:solidFill>
                <a:latin typeface="Courier New" pitchFamily="49" charset="0"/>
                <a:cs typeface="Courier New" pitchFamily="49" charset="0"/>
              </a:rPr>
              <a:t>					// line[1]: "1:2:3"</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switch(line[0])</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case "POSITION":</a:t>
            </a:r>
          </a:p>
          <a:p>
            <a:pPr defTabSz="358775"/>
            <a:r>
              <a:rPr lang="en-US" sz="1100" b="1" dirty="0" smtClean="0">
                <a:solidFill>
                  <a:schemeClr val="tx1"/>
                </a:solidFill>
                <a:latin typeface="Courier New" pitchFamily="49" charset="0"/>
                <a:cs typeface="Courier New" pitchFamily="49" charset="0"/>
              </a:rPr>
              <a:t>							</a:t>
            </a:r>
            <a:r>
              <a:rPr lang="en-US" sz="1100" dirty="0">
                <a:solidFill>
                  <a:schemeClr val="tx1"/>
                </a:solidFill>
                <a:latin typeface="Courier New" pitchFamily="49" charset="0"/>
                <a:cs typeface="Courier New" pitchFamily="49" charset="0"/>
              </a:rPr>
              <a:t> </a:t>
            </a:r>
            <a:r>
              <a:rPr lang="en-US" sz="1100" dirty="0" err="1">
                <a:solidFill>
                  <a:schemeClr val="tx1"/>
                </a:solidFill>
                <a:latin typeface="Courier New" pitchFamily="49" charset="0"/>
                <a:cs typeface="Courier New" pitchFamily="49" charset="0"/>
              </a:rPr>
              <a:t>netPlayer.gameObject.transform.position</a:t>
            </a:r>
            <a:r>
              <a:rPr lang="en-US" sz="1100" b="1" dirty="0" smtClean="0">
                <a:solidFill>
                  <a:schemeClr val="tx1"/>
                </a:solidFill>
                <a:latin typeface="Courier New" pitchFamily="49" charset="0"/>
                <a:cs typeface="Courier New" pitchFamily="49" charset="0"/>
              </a:rPr>
              <a:t> = GetVector3(line[1]);</a:t>
            </a:r>
          </a:p>
          <a:p>
            <a:pPr defTabSz="358775"/>
            <a:r>
              <a:rPr lang="en-US" sz="1100" b="1" dirty="0" smtClean="0">
                <a:solidFill>
                  <a:schemeClr val="tx1"/>
                </a:solidFill>
                <a:latin typeface="Courier New" pitchFamily="49" charset="0"/>
                <a:cs typeface="Courier New" pitchFamily="49" charset="0"/>
              </a:rPr>
              <a:t>							break;</a:t>
            </a:r>
          </a:p>
          <a:p>
            <a:pPr defTabSz="358775"/>
            <a:r>
              <a:rPr lang="en-US" sz="1100" b="1" dirty="0" smtClean="0">
                <a:solidFill>
                  <a:schemeClr val="tx1"/>
                </a:solidFill>
                <a:latin typeface="Courier New" pitchFamily="49" charset="0"/>
                <a:cs typeface="Courier New" pitchFamily="49" charset="0"/>
              </a:rPr>
              <a:t>						case "ROTATION":</a:t>
            </a:r>
          </a:p>
          <a:p>
            <a:pPr defTabSz="358775"/>
            <a:r>
              <a:rPr lang="en-US" sz="1100" b="1" dirty="0" smtClean="0">
                <a:solidFill>
                  <a:schemeClr val="tx1"/>
                </a:solidFill>
                <a:latin typeface="Courier New" pitchFamily="49" charset="0"/>
                <a:cs typeface="Courier New" pitchFamily="49" charset="0"/>
              </a:rPr>
              <a:t>							</a:t>
            </a:r>
            <a:r>
              <a:rPr lang="en-US" sz="1100" dirty="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netPlayer.gameObject.transform.rotation</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GetQuaternion</a:t>
            </a:r>
            <a:r>
              <a:rPr lang="en-US" sz="1100" b="1" dirty="0" smtClean="0">
                <a:solidFill>
                  <a:schemeClr val="tx1"/>
                </a:solidFill>
                <a:latin typeface="Courier New" pitchFamily="49" charset="0"/>
                <a:cs typeface="Courier New" pitchFamily="49" charset="0"/>
              </a:rPr>
              <a:t>(line[1]);</a:t>
            </a:r>
          </a:p>
          <a:p>
            <a:pPr defTabSz="358775"/>
            <a:r>
              <a:rPr lang="en-US" sz="1100" b="1" dirty="0" smtClean="0">
                <a:solidFill>
                  <a:schemeClr val="tx1"/>
                </a:solidFill>
                <a:latin typeface="Courier New" pitchFamily="49" charset="0"/>
                <a:cs typeface="Courier New" pitchFamily="49" charset="0"/>
              </a:rPr>
              <a:t>							break;</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endParaRPr lang="en-US"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8950746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5536" y="163860"/>
            <a:ext cx="8496944"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358775"/>
            <a:r>
              <a:rPr lang="en-US" sz="1100" dirty="0" smtClean="0">
                <a:solidFill>
                  <a:schemeClr val="tx1"/>
                </a:solidFill>
                <a:latin typeface="Courier New" pitchFamily="49" charset="0"/>
                <a:cs typeface="Courier New" pitchFamily="49" charset="0"/>
              </a:rPr>
              <a:t>void </a:t>
            </a:r>
            <a:r>
              <a:rPr lang="en-US" sz="1100" dirty="0" err="1" smtClean="0">
                <a:solidFill>
                  <a:schemeClr val="tx1"/>
                </a:solidFill>
                <a:latin typeface="Courier New" pitchFamily="49" charset="0"/>
                <a:cs typeface="Courier New" pitchFamily="49" charset="0"/>
              </a:rPr>
              <a:t>OnPublicMessage</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BaseEvent</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evt</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string message = (string)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["message"];</a:t>
            </a:r>
          </a:p>
          <a:p>
            <a:pPr defTabSz="358775"/>
            <a:r>
              <a:rPr lang="en-US" sz="1100" dirty="0" smtClean="0">
                <a:solidFill>
                  <a:schemeClr val="tx1"/>
                </a:solidFill>
                <a:latin typeface="Courier New" pitchFamily="49" charset="0"/>
                <a:cs typeface="Courier New" pitchFamily="49" charset="0"/>
              </a:rPr>
              <a:t>			// message: "TRANSLATION=1:2:3;ROTATION=1:2:3:4"</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User sender = (User) </a:t>
            </a:r>
            <a:r>
              <a:rPr lang="en-US" sz="1100" dirty="0" err="1" smtClean="0">
                <a:solidFill>
                  <a:schemeClr val="tx1"/>
                </a:solidFill>
                <a:latin typeface="Courier New" pitchFamily="49" charset="0"/>
                <a:cs typeface="Courier New" pitchFamily="49" charset="0"/>
              </a:rPr>
              <a:t>evt.Params</a:t>
            </a:r>
            <a:r>
              <a:rPr lang="en-US" sz="1100" dirty="0" smtClean="0">
                <a:solidFill>
                  <a:schemeClr val="tx1"/>
                </a:solidFill>
                <a:latin typeface="Courier New" pitchFamily="49" charset="0"/>
                <a:cs typeface="Courier New" pitchFamily="49" charset="0"/>
              </a:rPr>
              <a:t>["sender"];</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a:t>
            </a:r>
            <a:r>
              <a:rPr lang="en-US" sz="1100" dirty="0" err="1" smtClean="0">
                <a:solidFill>
                  <a:schemeClr val="tx1"/>
                </a:solidFill>
                <a:latin typeface="Courier New" pitchFamily="49" charset="0"/>
                <a:cs typeface="Courier New" pitchFamily="49" charset="0"/>
              </a:rPr>
              <a:t>playerList</a:t>
            </a:r>
            <a:r>
              <a:rPr lang="en-US" sz="1100" dirty="0" smtClean="0">
                <a:solidFill>
                  <a:schemeClr val="tx1"/>
                </a:solidFill>
                <a:latin typeface="Courier New" pitchFamily="49" charset="0"/>
                <a:cs typeface="Courier New" pitchFamily="49" charset="0"/>
              </a:rPr>
              <a:t>[</a:t>
            </a:r>
            <a:r>
              <a:rPr lang="en-US" sz="1100" dirty="0" err="1" smtClean="0">
                <a:solidFill>
                  <a:schemeClr val="tx1"/>
                </a:solidFill>
                <a:latin typeface="Courier New" pitchFamily="49" charset="0"/>
                <a:cs typeface="Courier New" pitchFamily="49" charset="0"/>
              </a:rPr>
              <a:t>sender.Name</a:t>
            </a:r>
            <a:r>
              <a:rPr lang="en-US" sz="1100" dirty="0" smtClean="0">
                <a:solidFill>
                  <a:schemeClr val="tx1"/>
                </a:solidFill>
                <a:latin typeface="Courier New" pitchFamily="49" charset="0"/>
                <a:cs typeface="Courier New" pitchFamily="49" charset="0"/>
              </a:rPr>
              <a:t>];</a:t>
            </a:r>
          </a:p>
          <a:p>
            <a:pPr defTabSz="358775"/>
            <a:r>
              <a:rPr lang="en-US" sz="1100" dirty="0" smtClean="0">
                <a:solidFill>
                  <a:schemeClr val="tx1"/>
                </a:solidFill>
                <a:latin typeface="Courier New" pitchFamily="49" charset="0"/>
                <a:cs typeface="Courier New" pitchFamily="49" charset="0"/>
              </a:rPr>
              <a:t>			</a:t>
            </a:r>
          </a:p>
          <a:p>
            <a:pPr defTabSz="358775"/>
            <a:r>
              <a:rPr lang="en-US" sz="1100" dirty="0" smtClean="0">
                <a:solidFill>
                  <a:schemeClr val="tx1"/>
                </a:solidFill>
                <a:latin typeface="Courier New" pitchFamily="49" charset="0"/>
                <a:cs typeface="Courier New" pitchFamily="49" charset="0"/>
              </a:rPr>
              <a:t>			if (</a:t>
            </a:r>
            <a:r>
              <a:rPr lang="en-US" sz="1100" dirty="0" err="1" smtClean="0">
                <a:solidFill>
                  <a:schemeClr val="tx1"/>
                </a:solidFill>
                <a:latin typeface="Courier New" pitchFamily="49" charset="0"/>
                <a:cs typeface="Courier New" pitchFamily="49" charset="0"/>
              </a:rPr>
              <a:t>netPlayer</a:t>
            </a:r>
            <a:r>
              <a:rPr lang="en-US" sz="1100" dirty="0" smtClean="0">
                <a:solidFill>
                  <a:schemeClr val="tx1"/>
                </a:solidFill>
                <a:latin typeface="Courier New" pitchFamily="49" charset="0"/>
                <a:cs typeface="Courier New" pitchFamily="49" charset="0"/>
              </a:rPr>
              <a:t> != null)</a:t>
            </a:r>
          </a:p>
          <a:p>
            <a:pPr defTabSz="358775"/>
            <a:r>
              <a:rPr lang="en-US" sz="1100"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string[] operations = </a:t>
            </a:r>
            <a:r>
              <a:rPr lang="en-US" sz="1100" b="1" dirty="0" err="1" smtClean="0">
                <a:solidFill>
                  <a:schemeClr val="tx1"/>
                </a:solidFill>
                <a:latin typeface="Courier New" pitchFamily="49" charset="0"/>
                <a:cs typeface="Courier New" pitchFamily="49" charset="0"/>
              </a:rPr>
              <a:t>message.Split</a:t>
            </a:r>
            <a:r>
              <a:rPr lang="en-US" sz="1100" b="1" dirty="0" smtClean="0">
                <a:solidFill>
                  <a:schemeClr val="tx1"/>
                </a:solidFill>
                <a:latin typeface="Courier New" pitchFamily="49" charset="0"/>
                <a:cs typeface="Courier New" pitchFamily="49" charset="0"/>
              </a:rPr>
              <a:t>(new char[] { ';' });</a:t>
            </a:r>
          </a:p>
          <a:p>
            <a:pPr defTabSz="358775"/>
            <a:r>
              <a:rPr lang="en-US" sz="1100" b="1" dirty="0" smtClean="0">
                <a:solidFill>
                  <a:schemeClr val="tx1"/>
                </a:solidFill>
                <a:latin typeface="Courier New" pitchFamily="49" charset="0"/>
                <a:cs typeface="Courier New" pitchFamily="49" charset="0"/>
              </a:rPr>
              <a:t>				// operations[0]: "TRANSLATION=1:2:3"</a:t>
            </a:r>
          </a:p>
          <a:p>
            <a:pPr defTabSz="358775"/>
            <a:r>
              <a:rPr lang="en-US" sz="1100" b="1" dirty="0" smtClean="0">
                <a:solidFill>
                  <a:schemeClr val="tx1"/>
                </a:solidFill>
                <a:latin typeface="Courier New" pitchFamily="49" charset="0"/>
                <a:cs typeface="Courier New" pitchFamily="49" charset="0"/>
              </a:rPr>
              <a:t>				// operations[1]: "ROTATION=1:2:3:4"</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for (</a:t>
            </a:r>
            <a:r>
              <a:rPr lang="en-US" sz="1100" b="1" dirty="0" err="1" smtClean="0">
                <a:solidFill>
                  <a:schemeClr val="tx1"/>
                </a:solidFill>
                <a:latin typeface="Courier New" pitchFamily="49" charset="0"/>
                <a:cs typeface="Courier New" pitchFamily="49" charset="0"/>
              </a:rPr>
              <a:t>int</a:t>
            </a:r>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=0; </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&lt;</a:t>
            </a:r>
            <a:r>
              <a:rPr lang="en-US" sz="1100" b="1" dirty="0" err="1" smtClean="0">
                <a:solidFill>
                  <a:schemeClr val="tx1"/>
                </a:solidFill>
                <a:latin typeface="Courier New" pitchFamily="49" charset="0"/>
                <a:cs typeface="Courier New" pitchFamily="49" charset="0"/>
              </a:rPr>
              <a:t>operations.Length;i</a:t>
            </a:r>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string[] line = operations[</a:t>
            </a:r>
            <a:r>
              <a:rPr lang="en-US" sz="1100" b="1" dirty="0" err="1" smtClean="0">
                <a:solidFill>
                  <a:schemeClr val="tx1"/>
                </a:solidFill>
                <a:latin typeface="Courier New" pitchFamily="49" charset="0"/>
                <a:cs typeface="Courier New" pitchFamily="49" charset="0"/>
              </a:rPr>
              <a:t>i</a:t>
            </a:r>
            <a:r>
              <a:rPr lang="en-US" sz="1100" b="1" dirty="0" smtClean="0">
                <a:solidFill>
                  <a:schemeClr val="tx1"/>
                </a:solidFill>
                <a:latin typeface="Courier New" pitchFamily="49" charset="0"/>
                <a:cs typeface="Courier New" pitchFamily="49" charset="0"/>
              </a:rPr>
              <a:t>].Split(new char[] { '=' });</a:t>
            </a:r>
          </a:p>
          <a:p>
            <a:pPr defTabSz="358775"/>
            <a:r>
              <a:rPr lang="en-US" sz="1100" b="1" dirty="0" smtClean="0">
                <a:solidFill>
                  <a:schemeClr val="tx1"/>
                </a:solidFill>
                <a:latin typeface="Courier New" pitchFamily="49" charset="0"/>
                <a:cs typeface="Courier New" pitchFamily="49" charset="0"/>
              </a:rPr>
              <a:t>					// line[0]: "TRANSLATION"</a:t>
            </a:r>
          </a:p>
          <a:p>
            <a:pPr defTabSz="358775"/>
            <a:r>
              <a:rPr lang="en-US" sz="1100" b="1" dirty="0" smtClean="0">
                <a:solidFill>
                  <a:schemeClr val="tx1"/>
                </a:solidFill>
                <a:latin typeface="Courier New" pitchFamily="49" charset="0"/>
                <a:cs typeface="Courier New" pitchFamily="49" charset="0"/>
              </a:rPr>
              <a:t>					// line[1]: "1:2:3"</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switch(line[0])</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case "POSITION":</a:t>
            </a:r>
          </a:p>
          <a:p>
            <a:pPr defTabSz="358775"/>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netPlayer.oldPosition</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netPlayer.gameObject.transform.position</a:t>
            </a:r>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netPlayer.newPosition</a:t>
            </a:r>
            <a:r>
              <a:rPr lang="en-US" sz="1100" b="1" dirty="0" smtClean="0">
                <a:solidFill>
                  <a:schemeClr val="tx1"/>
                </a:solidFill>
                <a:latin typeface="Courier New" pitchFamily="49" charset="0"/>
                <a:cs typeface="Courier New" pitchFamily="49" charset="0"/>
              </a:rPr>
              <a:t> = GetVector3(line[1]);</a:t>
            </a:r>
          </a:p>
          <a:p>
            <a:pPr defTabSz="358775"/>
            <a:r>
              <a:rPr lang="en-US" sz="1100" b="1" dirty="0" smtClean="0">
                <a:solidFill>
                  <a:schemeClr val="tx1"/>
                </a:solidFill>
                <a:latin typeface="Courier New" pitchFamily="49" charset="0"/>
                <a:cs typeface="Courier New" pitchFamily="49" charset="0"/>
              </a:rPr>
              <a:t>							break;</a:t>
            </a:r>
          </a:p>
          <a:p>
            <a:pPr defTabSz="358775"/>
            <a:r>
              <a:rPr lang="en-US" sz="1100" b="1" dirty="0" smtClean="0">
                <a:solidFill>
                  <a:schemeClr val="tx1"/>
                </a:solidFill>
                <a:latin typeface="Courier New" pitchFamily="49" charset="0"/>
                <a:cs typeface="Courier New" pitchFamily="49" charset="0"/>
              </a:rPr>
              <a:t>						case "ROTATION":</a:t>
            </a:r>
          </a:p>
          <a:p>
            <a:pPr defTabSz="358775"/>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netPlayer.oldRotation</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netPlayer.gameObject.transform.rotation</a:t>
            </a:r>
            <a:r>
              <a:rPr lang="en-US" sz="1100" b="1" dirty="0" smtClean="0">
                <a:solidFill>
                  <a:schemeClr val="tx1"/>
                </a:solidFill>
                <a:latin typeface="Courier New" pitchFamily="49" charset="0"/>
                <a:cs typeface="Courier New" pitchFamily="49" charset="0"/>
              </a:rPr>
              <a:t>;</a:t>
            </a:r>
          </a:p>
          <a:p>
            <a:pPr defTabSz="358775"/>
            <a:r>
              <a:rPr lang="en-US" sz="1100" b="1" dirty="0" smtClean="0">
                <a:solidFill>
                  <a:schemeClr val="tx1"/>
                </a:solidFill>
                <a:latin typeface="Courier New" pitchFamily="49" charset="0"/>
                <a:cs typeface="Courier New" pitchFamily="49" charset="0"/>
              </a:rPr>
              <a:t>							</a:t>
            </a:r>
            <a:r>
              <a:rPr lang="en-US" sz="1100" b="1" dirty="0" err="1" smtClean="0">
                <a:solidFill>
                  <a:schemeClr val="tx1"/>
                </a:solidFill>
                <a:latin typeface="Courier New" pitchFamily="49" charset="0"/>
                <a:cs typeface="Courier New" pitchFamily="49" charset="0"/>
              </a:rPr>
              <a:t>netPlayer.newRotation</a:t>
            </a:r>
            <a:r>
              <a:rPr lang="en-US" sz="1100" b="1" dirty="0" smtClean="0">
                <a:solidFill>
                  <a:schemeClr val="tx1"/>
                </a:solidFill>
                <a:latin typeface="Courier New" pitchFamily="49" charset="0"/>
                <a:cs typeface="Courier New" pitchFamily="49" charset="0"/>
              </a:rPr>
              <a:t> = </a:t>
            </a:r>
            <a:r>
              <a:rPr lang="en-US" sz="1100" b="1" dirty="0" err="1" smtClean="0">
                <a:solidFill>
                  <a:schemeClr val="tx1"/>
                </a:solidFill>
                <a:latin typeface="Courier New" pitchFamily="49" charset="0"/>
                <a:cs typeface="Courier New" pitchFamily="49" charset="0"/>
              </a:rPr>
              <a:t>GetQuaternion</a:t>
            </a:r>
            <a:r>
              <a:rPr lang="en-US" sz="1100" b="1" dirty="0" smtClean="0">
                <a:solidFill>
                  <a:schemeClr val="tx1"/>
                </a:solidFill>
                <a:latin typeface="Courier New" pitchFamily="49" charset="0"/>
                <a:cs typeface="Courier New" pitchFamily="49" charset="0"/>
              </a:rPr>
              <a:t>(line[1]);</a:t>
            </a:r>
          </a:p>
          <a:p>
            <a:pPr defTabSz="358775"/>
            <a:r>
              <a:rPr lang="en-US" sz="1100" b="1" dirty="0" smtClean="0">
                <a:solidFill>
                  <a:schemeClr val="tx1"/>
                </a:solidFill>
                <a:latin typeface="Courier New" pitchFamily="49" charset="0"/>
                <a:cs typeface="Courier New" pitchFamily="49" charset="0"/>
              </a:rPr>
              <a:t>							break;</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p>
          <a:p>
            <a:pPr defTabSz="358775"/>
            <a:r>
              <a:rPr lang="en-US" sz="1100" b="1" dirty="0" smtClean="0">
                <a:solidFill>
                  <a:schemeClr val="tx1"/>
                </a:solidFill>
                <a:latin typeface="Courier New" pitchFamily="49" charset="0"/>
                <a:cs typeface="Courier New" pitchFamily="49" charset="0"/>
              </a:rPr>
              <a:t>	}</a:t>
            </a:r>
            <a:endParaRPr lang="en-US" sz="1100" dirty="0">
              <a:solidFill>
                <a:schemeClr val="tx1"/>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2956261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6268" y="2751219"/>
            <a:ext cx="3711465" cy="1355562"/>
          </a:xfrm>
          <a:prstGeom prst="rect">
            <a:avLst/>
          </a:prstGeom>
          <a:noFill/>
        </p:spPr>
        <p:txBody>
          <a:bodyPr wrap="square" rtlCol="0">
            <a:normAutofit/>
          </a:bodyPr>
          <a:lstStyle/>
          <a:p>
            <a:r>
              <a:rPr lang="fr-FR" sz="6600" dirty="0" smtClean="0"/>
              <a:t>Chapitre 5</a:t>
            </a:r>
            <a:endParaRPr lang="fr-FR" sz="6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8680"/>
            <a:ext cx="3186154" cy="1674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8693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95846311"/>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fr-FR" dirty="0" smtClean="0"/>
              <a:t>Principes</a:t>
            </a:r>
            <a:endParaRPr lang="fr-FR" dirty="0"/>
          </a:p>
        </p:txBody>
      </p:sp>
      <p:grpSp>
        <p:nvGrpSpPr>
          <p:cNvPr id="4" name="Groupe 3"/>
          <p:cNvGrpSpPr/>
          <p:nvPr/>
        </p:nvGrpSpPr>
        <p:grpSpPr>
          <a:xfrm>
            <a:off x="2915816" y="1893924"/>
            <a:ext cx="5010289" cy="1103027"/>
            <a:chOff x="1085601" y="89936"/>
            <a:chExt cx="5010289" cy="1090767"/>
          </a:xfrm>
        </p:grpSpPr>
        <p:sp>
          <p:nvSpPr>
            <p:cNvPr id="5" name="Rectangle 4"/>
            <p:cNvSpPr/>
            <p:nvPr/>
          </p:nvSpPr>
          <p:spPr>
            <a:xfrm rot="5400000">
              <a:off x="3066870" y="-1891333"/>
              <a:ext cx="1047750" cy="5010287"/>
            </a:xfrm>
            <a:prstGeom prst="rect">
              <a:avLst/>
            </a:prstGeom>
            <a:solidFill>
              <a:schemeClr val="accent3">
                <a:tint val="40000"/>
                <a:hueOff val="0"/>
                <a:satOff val="0"/>
                <a:lumOff val="0"/>
              </a:schemeClr>
            </a:solid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1085603" y="132953"/>
              <a:ext cx="5010287" cy="1047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fr-FR" sz="3200" kern="1200" dirty="0" err="1" smtClean="0">
                  <a:effectLst>
                    <a:outerShdw blurRad="38100" dist="38100" dir="2700000" algn="tl">
                      <a:srgbClr val="000000">
                        <a:alpha val="43137"/>
                      </a:srgbClr>
                    </a:outerShdw>
                  </a:effectLst>
                </a:rPr>
                <a:t>W</a:t>
              </a:r>
              <a:r>
                <a:rPr lang="fr-FR" sz="2000" kern="1200" dirty="0" err="1" smtClean="0">
                  <a:effectLst>
                    <a:outerShdw blurRad="38100" dist="38100" dir="2700000" algn="tl">
                      <a:srgbClr val="000000">
                        <a:alpha val="43137"/>
                      </a:srgbClr>
                    </a:outerShdw>
                  </a:effectLst>
                </a:rPr>
                <a:t>hat</a:t>
              </a:r>
              <a:r>
                <a:rPr lang="fr-FR" sz="2000" kern="1200" dirty="0" smtClean="0">
                  <a:effectLst>
                    <a:outerShdw blurRad="38100" dist="38100" dir="2700000" algn="tl">
                      <a:srgbClr val="000000">
                        <a:alpha val="43137"/>
                      </a:srgbClr>
                    </a:outerShdw>
                  </a:effectLst>
                </a:rPr>
                <a:t> </a:t>
              </a:r>
              <a:r>
                <a:rPr lang="fr-FR" sz="3200" kern="1200" dirty="0" smtClean="0">
                  <a:effectLst>
                    <a:outerShdw blurRad="38100" dist="38100" dir="2700000" algn="tl">
                      <a:srgbClr val="000000">
                        <a:alpha val="43137"/>
                      </a:srgbClr>
                    </a:outerShdw>
                  </a:effectLst>
                </a:rPr>
                <a:t>Y</a:t>
              </a:r>
              <a:r>
                <a:rPr lang="fr-FR" sz="2000" kern="1200" dirty="0" smtClean="0">
                  <a:effectLst>
                    <a:outerShdw blurRad="38100" dist="38100" dir="2700000" algn="tl">
                      <a:srgbClr val="000000">
                        <a:alpha val="43137"/>
                      </a:srgbClr>
                    </a:outerShdw>
                  </a:effectLst>
                </a:rPr>
                <a:t>ou </a:t>
              </a:r>
              <a:r>
                <a:rPr lang="fr-FR" sz="3200" kern="1200" dirty="0" err="1" smtClean="0">
                  <a:effectLst>
                    <a:outerShdw blurRad="38100" dist="38100" dir="2700000" algn="tl">
                      <a:srgbClr val="000000">
                        <a:alpha val="43137"/>
                      </a:srgbClr>
                    </a:outerShdw>
                  </a:effectLst>
                </a:rPr>
                <a:t>S</a:t>
              </a:r>
              <a:r>
                <a:rPr lang="fr-FR" sz="2000" kern="1200" dirty="0" err="1" smtClean="0">
                  <a:effectLst>
                    <a:outerShdw blurRad="38100" dist="38100" dir="2700000" algn="tl">
                      <a:srgbClr val="000000">
                        <a:alpha val="43137"/>
                      </a:srgbClr>
                    </a:outerShdw>
                  </a:effectLst>
                </a:rPr>
                <a:t>ee</a:t>
              </a:r>
              <a:r>
                <a:rPr lang="fr-FR" sz="2000" kern="1200" dirty="0" smtClean="0">
                  <a:effectLst>
                    <a:outerShdw blurRad="38100" dist="38100" dir="2700000" algn="tl">
                      <a:srgbClr val="000000">
                        <a:alpha val="43137"/>
                      </a:srgbClr>
                    </a:outerShdw>
                  </a:effectLst>
                </a:rPr>
                <a:t> </a:t>
              </a:r>
              <a:r>
                <a:rPr lang="fr-FR" sz="3200" kern="1200" dirty="0" smtClean="0">
                  <a:effectLst>
                    <a:outerShdw blurRad="38100" dist="38100" dir="2700000" algn="tl">
                      <a:srgbClr val="000000">
                        <a:alpha val="43137"/>
                      </a:srgbClr>
                    </a:outerShdw>
                  </a:effectLst>
                </a:rPr>
                <a:t>I</a:t>
              </a:r>
              <a:r>
                <a:rPr lang="fr-FR" sz="2000" kern="1200" dirty="0" smtClean="0">
                  <a:effectLst>
                    <a:outerShdw blurRad="38100" dist="38100" dir="2700000" algn="tl">
                      <a:srgbClr val="000000">
                        <a:alpha val="43137"/>
                      </a:srgbClr>
                    </a:outerShdw>
                  </a:effectLst>
                </a:rPr>
                <a:t>s </a:t>
              </a:r>
              <a:r>
                <a:rPr lang="fr-FR" sz="3200" kern="1200" dirty="0" err="1" smtClean="0">
                  <a:effectLst>
                    <a:outerShdw blurRad="38100" dist="38100" dir="2700000" algn="tl">
                      <a:srgbClr val="000000">
                        <a:alpha val="43137"/>
                      </a:srgbClr>
                    </a:outerShdw>
                  </a:effectLst>
                </a:rPr>
                <a:t>W</a:t>
              </a:r>
              <a:r>
                <a:rPr lang="fr-FR" sz="2000" kern="1200" dirty="0" err="1" smtClean="0">
                  <a:effectLst>
                    <a:outerShdw blurRad="38100" dist="38100" dir="2700000" algn="tl">
                      <a:srgbClr val="000000">
                        <a:alpha val="43137"/>
                      </a:srgbClr>
                    </a:outerShdw>
                  </a:effectLst>
                </a:rPr>
                <a:t>hat</a:t>
              </a:r>
              <a:r>
                <a:rPr lang="fr-FR" sz="2000" kern="1200" dirty="0" smtClean="0">
                  <a:effectLst>
                    <a:outerShdw blurRad="38100" dist="38100" dir="2700000" algn="tl">
                      <a:srgbClr val="000000">
                        <a:alpha val="43137"/>
                      </a:srgbClr>
                    </a:outerShdw>
                  </a:effectLst>
                </a:rPr>
                <a:t> </a:t>
              </a:r>
              <a:r>
                <a:rPr lang="fr-FR" sz="3200" kern="1200" dirty="0" smtClean="0">
                  <a:effectLst>
                    <a:outerShdw blurRad="38100" dist="38100" dir="2700000" algn="tl">
                      <a:srgbClr val="000000">
                        <a:alpha val="43137"/>
                      </a:srgbClr>
                    </a:outerShdw>
                  </a:effectLst>
                </a:rPr>
                <a:t>Y</a:t>
              </a:r>
              <a:r>
                <a:rPr lang="fr-FR" sz="2000" kern="1200" dirty="0" smtClean="0">
                  <a:effectLst>
                    <a:outerShdw blurRad="38100" dist="38100" dir="2700000" algn="tl">
                      <a:srgbClr val="000000">
                        <a:alpha val="43137"/>
                      </a:srgbClr>
                    </a:outerShdw>
                  </a:effectLst>
                </a:rPr>
                <a:t>ou </a:t>
              </a:r>
              <a:r>
                <a:rPr lang="fr-FR" sz="3200" kern="1200" dirty="0" err="1" smtClean="0">
                  <a:effectLst>
                    <a:outerShdw blurRad="38100" dist="38100" dir="2700000" algn="tl">
                      <a:srgbClr val="000000">
                        <a:alpha val="43137"/>
                      </a:srgbClr>
                    </a:outerShdw>
                  </a:effectLst>
                </a:rPr>
                <a:t>G</a:t>
              </a:r>
              <a:r>
                <a:rPr lang="fr-FR" sz="2000" kern="1200" dirty="0" err="1" smtClean="0">
                  <a:effectLst>
                    <a:outerShdw blurRad="38100" dist="38100" dir="2700000" algn="tl">
                      <a:srgbClr val="000000">
                        <a:alpha val="43137"/>
                      </a:srgbClr>
                    </a:outerShdw>
                  </a:effectLst>
                </a:rPr>
                <a:t>et</a:t>
              </a:r>
              <a:endParaRPr lang="fr-FR" sz="2000" kern="1200"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22161" y="1340768"/>
            <a:ext cx="6386143" cy="3416320"/>
          </a:xfrm>
          <a:prstGeom prst="rect">
            <a:avLst/>
          </a:prstGeom>
          <a:noFill/>
        </p:spPr>
        <p:txBody>
          <a:bodyPr wrap="square" rtlCol="0">
            <a:spAutoFit/>
          </a:bodyPr>
          <a:lstStyle/>
          <a:p>
            <a:pPr marL="285750" indent="-285750">
              <a:buFont typeface="Arial" pitchFamily="34" charset="0"/>
              <a:buChar char="•"/>
            </a:pPr>
            <a:r>
              <a:rPr lang="fr-FR" sz="2400" dirty="0" smtClean="0"/>
              <a:t>Génération d’un plateau de X cartes en 3D</a:t>
            </a:r>
          </a:p>
          <a:p>
            <a:pPr marL="285750" indent="-285750">
              <a:buFont typeface="Arial" pitchFamily="34" charset="0"/>
              <a:buChar char="•"/>
            </a:pPr>
            <a:r>
              <a:rPr lang="fr-FR" sz="2400" dirty="0" smtClean="0"/>
              <a:t>Lorsqu’on clique sur une carte, elle se retourne</a:t>
            </a:r>
          </a:p>
          <a:p>
            <a:pPr marL="285750" indent="-285750">
              <a:buFont typeface="Arial" pitchFamily="34" charset="0"/>
              <a:buChar char="•"/>
            </a:pPr>
            <a:r>
              <a:rPr lang="fr-FR" sz="2400" dirty="0" smtClean="0"/>
              <a:t>Lorsqu’on clic sur 2 cartes identiques, la paire disparait.</a:t>
            </a:r>
          </a:p>
          <a:p>
            <a:pPr marL="285750" indent="-285750">
              <a:buFont typeface="Arial" pitchFamily="34" charset="0"/>
              <a:buChar char="•"/>
            </a:pPr>
            <a:r>
              <a:rPr lang="fr-FR" sz="2400" dirty="0" smtClean="0"/>
              <a:t>Le score est le temps qu’on a mis pour résoudre le plateau complet.</a:t>
            </a:r>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p:txBody>
      </p:sp>
      <p:sp>
        <p:nvSpPr>
          <p:cNvPr id="11" name="Title 1"/>
          <p:cNvSpPr>
            <a:spLocks noGrp="1"/>
          </p:cNvSpPr>
          <p:nvPr>
            <p:ph type="title"/>
          </p:nvPr>
        </p:nvSpPr>
        <p:spPr>
          <a:xfrm>
            <a:off x="922161" y="332656"/>
            <a:ext cx="4824536" cy="864096"/>
          </a:xfrm>
        </p:spPr>
        <p:txBody>
          <a:bodyPr>
            <a:noAutofit/>
          </a:bodyPr>
          <a:lstStyle/>
          <a:p>
            <a:r>
              <a:rPr lang="fr-FR" dirty="0" smtClean="0"/>
              <a:t>Memory</a:t>
            </a:r>
            <a:endParaRPr lang="fr-FR" dirty="0"/>
          </a:p>
        </p:txBody>
      </p:sp>
      <p:pic>
        <p:nvPicPr>
          <p:cNvPr id="1026" name="Picture 2" descr="http://img.clubic.com/00081266-photo-memory.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7985" y="3284984"/>
            <a:ext cx="4485184" cy="3363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7735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87624" y="3717032"/>
            <a:ext cx="6386143" cy="3416320"/>
          </a:xfrm>
          <a:prstGeom prst="rect">
            <a:avLst/>
          </a:prstGeom>
          <a:noFill/>
        </p:spPr>
        <p:txBody>
          <a:bodyPr wrap="square" rtlCol="0">
            <a:spAutoFit/>
          </a:bodyPr>
          <a:lstStyle/>
          <a:p>
            <a:pPr marL="285750" indent="-285750">
              <a:buFont typeface="Arial" pitchFamily="34" charset="0"/>
              <a:buChar char="•"/>
            </a:pPr>
            <a:r>
              <a:rPr lang="fr-FR" sz="2400" dirty="0" smtClean="0"/>
              <a:t>Génération d’un plateau de X cases (niveau prédéfini)</a:t>
            </a:r>
          </a:p>
          <a:p>
            <a:pPr marL="285750" indent="-285750">
              <a:buFont typeface="Arial" pitchFamily="34" charset="0"/>
              <a:buChar char="•"/>
            </a:pPr>
            <a:r>
              <a:rPr lang="fr-FR" sz="2400" dirty="0" smtClean="0"/>
              <a:t>Lorsqu’on </a:t>
            </a:r>
            <a:r>
              <a:rPr lang="fr-FR" sz="2400" u="sng" dirty="0" smtClean="0"/>
              <a:t>marche</a:t>
            </a:r>
            <a:r>
              <a:rPr lang="fr-FR" sz="2400" dirty="0" smtClean="0"/>
              <a:t> sur une case, elle tombe (au bout de 2 sec)</a:t>
            </a:r>
          </a:p>
          <a:p>
            <a:pPr marL="285750" indent="-285750">
              <a:buFont typeface="Arial" pitchFamily="34" charset="0"/>
              <a:buChar char="•"/>
            </a:pPr>
            <a:r>
              <a:rPr lang="fr-FR" sz="2400" dirty="0" smtClean="0"/>
              <a:t>Il faut faire tomber toutes les cases pour gagner le niveau et passer au suivant,</a:t>
            </a:r>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a:p>
            <a:pPr marL="285750" indent="-285750">
              <a:buFont typeface="Arial" pitchFamily="34" charset="0"/>
              <a:buChar char="•"/>
            </a:pPr>
            <a:endParaRPr lang="fr-FR" sz="2400" dirty="0" smtClean="0"/>
          </a:p>
        </p:txBody>
      </p:sp>
      <p:sp>
        <p:nvSpPr>
          <p:cNvPr id="11" name="Title 1"/>
          <p:cNvSpPr>
            <a:spLocks noGrp="1"/>
          </p:cNvSpPr>
          <p:nvPr>
            <p:ph type="title"/>
          </p:nvPr>
        </p:nvSpPr>
        <p:spPr>
          <a:xfrm>
            <a:off x="922161" y="332656"/>
            <a:ext cx="4824536" cy="864096"/>
          </a:xfrm>
        </p:spPr>
        <p:txBody>
          <a:bodyPr>
            <a:noAutofit/>
          </a:bodyPr>
          <a:lstStyle/>
          <a:p>
            <a:r>
              <a:rPr lang="fr-FR" dirty="0" smtClean="0"/>
              <a:t>Case brulante</a:t>
            </a:r>
            <a:endParaRPr lang="fr-FR"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3968" y="548680"/>
            <a:ext cx="4660954" cy="26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06001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22161" y="332656"/>
            <a:ext cx="4824536" cy="864096"/>
          </a:xfrm>
        </p:spPr>
        <p:txBody>
          <a:bodyPr>
            <a:noAutofit/>
          </a:bodyPr>
          <a:lstStyle/>
          <a:p>
            <a:r>
              <a:rPr lang="fr-FR" dirty="0" smtClean="0"/>
              <a:t>Ce que vous voulez</a:t>
            </a:r>
            <a:endParaRPr lang="fr-FR" dirty="0"/>
          </a:p>
        </p:txBody>
      </p:sp>
      <p:pic>
        <p:nvPicPr>
          <p:cNvPr id="2" name="Imag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3567" y="5157192"/>
            <a:ext cx="8399903" cy="1709956"/>
          </a:xfrm>
          <a:prstGeom prst="rect">
            <a:avLst/>
          </a:prstGeom>
        </p:spPr>
      </p:pic>
    </p:spTree>
    <p:custDataLst>
      <p:tags r:id="rId1"/>
    </p:custDataLst>
    <p:extLst>
      <p:ext uri="{BB962C8B-B14F-4D97-AF65-F5344CB8AC3E}">
        <p14:creationId xmlns:p14="http://schemas.microsoft.com/office/powerpoint/2010/main" val="3880104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772816"/>
            <a:ext cx="7776864" cy="4524315"/>
          </a:xfrm>
          <a:prstGeom prst="rect">
            <a:avLst/>
          </a:prstGeom>
          <a:noFill/>
        </p:spPr>
        <p:txBody>
          <a:bodyPr wrap="square" rtlCol="0">
            <a:spAutoFit/>
          </a:bodyPr>
          <a:lstStyle/>
          <a:p>
            <a:pPr marL="285750" indent="-285750">
              <a:buFont typeface="Arial" pitchFamily="34" charset="0"/>
              <a:buChar char="•"/>
            </a:pPr>
            <a:r>
              <a:rPr lang="fr-FR" sz="2400" dirty="0" smtClean="0"/>
              <a:t>Le jeu se lance. / Il est en 3D</a:t>
            </a:r>
          </a:p>
          <a:p>
            <a:pPr marL="285750" indent="-285750">
              <a:buFont typeface="Arial" pitchFamily="34" charset="0"/>
              <a:buChar char="•"/>
            </a:pPr>
            <a:r>
              <a:rPr lang="fr-FR" sz="2400" dirty="0"/>
              <a:t>On </a:t>
            </a:r>
            <a:r>
              <a:rPr lang="fr-FR" sz="2400" dirty="0" smtClean="0"/>
              <a:t>comprends le jeu / On peut </a:t>
            </a:r>
            <a:r>
              <a:rPr lang="fr-FR" sz="2400" dirty="0"/>
              <a:t>finir le </a:t>
            </a:r>
            <a:r>
              <a:rPr lang="fr-FR" sz="2400" dirty="0" smtClean="0"/>
              <a:t>jeu.</a:t>
            </a:r>
            <a:endParaRPr lang="fr-FR" sz="2400" dirty="0"/>
          </a:p>
          <a:p>
            <a:pPr marL="285750" indent="-285750">
              <a:buFont typeface="Arial" pitchFamily="34" charset="0"/>
              <a:buChar char="•"/>
            </a:pPr>
            <a:r>
              <a:rPr lang="fr-FR" sz="2400" dirty="0" smtClean="0"/>
              <a:t>Présence d’un menu clair. Utilisation des </a:t>
            </a:r>
            <a:r>
              <a:rPr lang="fr-FR" sz="2400" dirty="0" err="1" smtClean="0"/>
              <a:t>GUIStyle</a:t>
            </a:r>
            <a:r>
              <a:rPr lang="fr-FR" sz="2400" dirty="0"/>
              <a:t>.</a:t>
            </a:r>
            <a:endParaRPr lang="fr-FR" sz="2400" dirty="0" smtClean="0"/>
          </a:p>
          <a:p>
            <a:pPr marL="285750" indent="-285750">
              <a:buFont typeface="Arial" pitchFamily="34" charset="0"/>
              <a:buChar char="•"/>
            </a:pPr>
            <a:r>
              <a:rPr lang="fr-FR" sz="2400" dirty="0" smtClean="0"/>
              <a:t>Il y a plusieurs niveaux (avec des différences fonctionnelles) ?</a:t>
            </a:r>
          </a:p>
          <a:p>
            <a:pPr marL="285750" indent="-285750">
              <a:buFont typeface="Arial" pitchFamily="34" charset="0"/>
              <a:buChar char="•"/>
            </a:pPr>
            <a:r>
              <a:rPr lang="fr-FR" sz="2400" dirty="0"/>
              <a:t>Affichage des </a:t>
            </a:r>
            <a:r>
              <a:rPr lang="fr-FR" sz="2400" dirty="0" smtClean="0"/>
              <a:t>scores pendant et après. Sauver en </a:t>
            </a:r>
            <a:r>
              <a:rPr lang="fr-FR" sz="2400" dirty="0" err="1" smtClean="0"/>
              <a:t>PlayerPrefs</a:t>
            </a:r>
            <a:r>
              <a:rPr lang="fr-FR" sz="2400" dirty="0" smtClean="0"/>
              <a:t>.</a:t>
            </a:r>
            <a:endParaRPr lang="fr-FR" sz="2400" dirty="0"/>
          </a:p>
          <a:p>
            <a:pPr marL="285750" indent="-285750">
              <a:buFont typeface="Arial" pitchFamily="34" charset="0"/>
              <a:buChar char="•"/>
            </a:pPr>
            <a:r>
              <a:rPr lang="fr-FR" sz="2400" dirty="0" smtClean="0"/>
              <a:t>Jouabilité / intérêt</a:t>
            </a:r>
          </a:p>
          <a:p>
            <a:pPr marL="285750" indent="-285750">
              <a:buFont typeface="Arial" pitchFamily="34" charset="0"/>
              <a:buChar char="•"/>
            </a:pPr>
            <a:r>
              <a:rPr lang="fr-FR" sz="2400" dirty="0" smtClean="0"/>
              <a:t>Fluidité / temps de chargement</a:t>
            </a:r>
            <a:endParaRPr lang="fr-FR" sz="2400" dirty="0"/>
          </a:p>
          <a:p>
            <a:pPr marL="285750" indent="-285750">
              <a:buFont typeface="Arial" pitchFamily="34" charset="0"/>
              <a:buChar char="•"/>
            </a:pPr>
            <a:r>
              <a:rPr lang="fr-FR" sz="2400" dirty="0" smtClean="0"/>
              <a:t>Qualité du code / </a:t>
            </a:r>
            <a:r>
              <a:rPr lang="fr-FR" sz="2400" dirty="0"/>
              <a:t>Taille du fichier à </a:t>
            </a:r>
            <a:r>
              <a:rPr lang="fr-FR" sz="2400" dirty="0" smtClean="0"/>
              <a:t>télécharger.</a:t>
            </a:r>
          </a:p>
          <a:p>
            <a:pPr marL="285750" indent="-285750">
              <a:buFont typeface="Arial" pitchFamily="34" charset="0"/>
              <a:buChar char="•"/>
            </a:pPr>
            <a:r>
              <a:rPr lang="fr-FR" sz="2400" dirty="0" smtClean="0"/>
              <a:t>Qualité visuelle / Cohérence générale.</a:t>
            </a:r>
          </a:p>
          <a:p>
            <a:pPr marL="285750" indent="-285750">
              <a:buFont typeface="Arial" pitchFamily="34" charset="0"/>
              <a:buChar char="•"/>
            </a:pPr>
            <a:r>
              <a:rPr lang="fr-FR" sz="2400" dirty="0" smtClean="0"/>
              <a:t>Difficulté technique / Choix techniques</a:t>
            </a:r>
          </a:p>
        </p:txBody>
      </p:sp>
      <p:sp>
        <p:nvSpPr>
          <p:cNvPr id="11" name="Title 1"/>
          <p:cNvSpPr>
            <a:spLocks noGrp="1"/>
          </p:cNvSpPr>
          <p:nvPr>
            <p:ph type="title"/>
          </p:nvPr>
        </p:nvSpPr>
        <p:spPr>
          <a:xfrm>
            <a:off x="922160" y="332656"/>
            <a:ext cx="6818191" cy="864096"/>
          </a:xfrm>
        </p:spPr>
        <p:txBody>
          <a:bodyPr>
            <a:noAutofit/>
          </a:bodyPr>
          <a:lstStyle/>
          <a:p>
            <a:r>
              <a:rPr lang="fr-FR" dirty="0" smtClean="0"/>
              <a:t>Critères d’évaluations</a:t>
            </a:r>
            <a:endParaRPr lang="fr-FR" dirty="0"/>
          </a:p>
        </p:txBody>
      </p:sp>
    </p:spTree>
    <p:custDataLst>
      <p:tags r:id="rId1"/>
    </p:custDataLst>
    <p:extLst>
      <p:ext uri="{BB962C8B-B14F-4D97-AF65-F5344CB8AC3E}">
        <p14:creationId xmlns:p14="http://schemas.microsoft.com/office/powerpoint/2010/main" val="29977793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862666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0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0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0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0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0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0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1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1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6.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1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23.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24.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25.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6.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27.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28.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9.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1.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3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5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5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5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6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6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6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7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AE7D94-4B35-4504-8B3F-953B20D97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4210</Words>
  <Application>Microsoft Office PowerPoint</Application>
  <PresentationFormat>Affichage à l'écran (4:3)</PresentationFormat>
  <Paragraphs>1501</Paragraphs>
  <Slides>94</Slides>
  <Notes>92</Notes>
  <HiddenSlides>0</HiddenSlides>
  <MMClips>0</MMClips>
  <ScaleCrop>false</ScaleCrop>
  <HeadingPairs>
    <vt:vector size="4" baseType="variant">
      <vt:variant>
        <vt:lpstr>Thème</vt:lpstr>
      </vt:variant>
      <vt:variant>
        <vt:i4>1</vt:i4>
      </vt:variant>
      <vt:variant>
        <vt:lpstr>Titres des diapositives</vt:lpstr>
      </vt:variant>
      <vt:variant>
        <vt:i4>94</vt:i4>
      </vt:variant>
    </vt:vector>
  </HeadingPairs>
  <TitlesOfParts>
    <vt:vector size="95" baseType="lpstr">
      <vt:lpstr>Training</vt:lpstr>
      <vt:lpstr>Unity 3D</vt:lpstr>
      <vt:lpstr>Résumé</vt:lpstr>
      <vt:lpstr>Présentation PowerPoint</vt:lpstr>
      <vt:lpstr>Présentation PowerPoint</vt:lpstr>
      <vt:lpstr>Présentation PowerPoint</vt:lpstr>
      <vt:lpstr>Présentation PowerPoint</vt:lpstr>
      <vt:lpstr>Présentation PowerPoint</vt:lpstr>
      <vt:lpstr>Présentation PowerPoint</vt:lpstr>
      <vt:lpstr>Principes</vt:lpstr>
      <vt:lpstr>Licence</vt:lpstr>
      <vt:lpstr>Multi plateformes</vt:lpstr>
      <vt:lpstr>L’éditeur et son interface</vt:lpstr>
      <vt:lpstr>L’editeur</vt:lpstr>
      <vt:lpstr>Création d’un cube</vt:lpstr>
      <vt:lpstr>Création d’un Script C#</vt:lpstr>
      <vt:lpstr>Création d’un Script C#</vt:lpstr>
      <vt:lpstr>Présentation PowerPoint</vt:lpstr>
      <vt:lpstr>Game Loop</vt:lpstr>
      <vt:lpstr>Game Loop</vt:lpstr>
      <vt:lpstr>Time.deltaTime</vt:lpstr>
      <vt:lpstr>Time.deltaTime</vt:lpstr>
      <vt:lpstr>Time.deltaTime</vt:lpstr>
      <vt:lpstr>Les paramètres</vt:lpstr>
      <vt:lpstr>Présentation PowerPoint</vt:lpstr>
      <vt:lpstr>Présentation PowerPoint</vt:lpstr>
      <vt:lpstr>Multiples objects</vt:lpstr>
      <vt:lpstr>Multiples objects</vt:lpstr>
      <vt:lpstr>Travaux pratiques 1</vt:lpstr>
      <vt:lpstr>Travaux pratiques 1</vt:lpstr>
      <vt:lpstr>Présentation PowerPoint</vt:lpstr>
      <vt:lpstr>Le terrain</vt:lpstr>
      <vt:lpstr>Système de particules</vt:lpstr>
      <vt:lpstr>Le terrain</vt:lpstr>
      <vt:lpstr>Les inputs</vt:lpstr>
      <vt:lpstr>Comment lire le clavier ?</vt:lpstr>
      <vt:lpstr>Comment lire le clavier ?</vt:lpstr>
      <vt:lpstr>Afficher les coord au clic de la souris</vt:lpstr>
      <vt:lpstr>La physique</vt:lpstr>
      <vt:lpstr>La physique : exemple simple</vt:lpstr>
      <vt:lpstr>Travaux pratiques 2</vt:lpstr>
      <vt:lpstr>Travaux pratiques 2</vt:lpstr>
      <vt:lpstr>Détecter le clic de souris</vt:lpstr>
      <vt:lpstr>Instancier un boulet de canon</vt:lpstr>
      <vt:lpstr>Lancer le boulet de canon</vt:lpstr>
      <vt:lpstr>Présentation PowerPoint</vt:lpstr>
      <vt:lpstr>Les éditeurs 3D compatibles</vt:lpstr>
      <vt:lpstr>Comment ajouter des Assets 3D ?</vt:lpstr>
      <vt:lpstr>TD : Importez votre scène 3D</vt:lpstr>
      <vt:lpstr>TD : Importez votre scène 3D</vt:lpstr>
      <vt:lpstr>TD : Importez votre scène 3D</vt:lpstr>
      <vt:lpstr>La GUI</vt:lpstr>
      <vt:lpstr>La GUI</vt:lpstr>
      <vt:lpstr>La GUI</vt:lpstr>
      <vt:lpstr>La GUI</vt:lpstr>
      <vt:lpstr>La GUI</vt:lpstr>
      <vt:lpstr>La GUI</vt:lpstr>
      <vt:lpstr>La GUI</vt:lpstr>
      <vt:lpstr>La GUI</vt:lpstr>
      <vt:lpstr>La GUI</vt:lpstr>
      <vt:lpstr>Travaux pratiques 3</vt:lpstr>
      <vt:lpstr>Calcul mental</vt:lpstr>
      <vt:lpstr>Paramètres</vt:lpstr>
      <vt:lpstr>Update() &amp; OnGUI() </vt:lpstr>
      <vt:lpstr>OnGUIMenu()</vt:lpstr>
      <vt:lpstr>UpdateInit()</vt:lpstr>
      <vt:lpstr>UpdateInit()</vt:lpstr>
      <vt:lpstr>UpdateInit() ++</vt:lpstr>
      <vt:lpstr>OnGUICalcul()</vt:lpstr>
      <vt:lpstr>Présentation PowerPoint</vt:lpstr>
      <vt:lpstr>UpdateCalcul() OnGUIScore()</vt:lpstr>
      <vt:lpstr>UpdateWin()</vt:lpstr>
      <vt:lpstr>Présentation PowerPoint</vt:lpstr>
      <vt:lpstr>Téléchargements</vt:lpstr>
      <vt:lpstr>Téléchargement</vt:lpstr>
      <vt:lpstr>Serveur FTP</vt:lpstr>
      <vt:lpstr>SmartFoxServer</vt:lpstr>
      <vt:lpstr>SmartFoxServer</vt:lpstr>
      <vt:lpstr>Décor</vt:lpstr>
      <vt:lpstr>Position</vt:lpstr>
      <vt:lpstr>Rotation</vt:lpstr>
      <vt:lpstr>Lerpz</vt:lpstr>
      <vt:lpstr>Players</vt:lpstr>
      <vt:lpstr>Players</vt:lpstr>
      <vt:lpstr>Players</vt:lpstr>
      <vt:lpstr>Méthode Split</vt:lpstr>
      <vt:lpstr>Réception de la positon</vt:lpstr>
      <vt:lpstr>Présentation PowerPoint</vt:lpstr>
      <vt:lpstr>Présentation PowerPoint</vt:lpstr>
      <vt:lpstr>Présentation PowerPoint</vt:lpstr>
      <vt:lpstr>Memory</vt:lpstr>
      <vt:lpstr>Case brulante</vt:lpstr>
      <vt:lpstr>Ce que vous voulez</vt:lpstr>
      <vt:lpstr>Critères d’évaluations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2011-10-02T15:59:01Z</dcterms:created>
  <dcterms:modified xsi:type="dcterms:W3CDTF">2013-11-22T09:20:47Z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